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 id="289" r:id="rId17"/>
    <p:sldId id="290" r:id="rId18"/>
    <p:sldId id="274" r:id="rId19"/>
    <p:sldId id="275" r:id="rId20"/>
    <p:sldId id="276" r:id="rId21"/>
    <p:sldId id="278" r:id="rId22"/>
    <p:sldId id="279" r:id="rId23"/>
    <p:sldId id="280" r:id="rId24"/>
    <p:sldId id="281" r:id="rId25"/>
    <p:sldId id="282" r:id="rId26"/>
    <p:sldId id="283" r:id="rId27"/>
    <p:sldId id="291" r:id="rId28"/>
    <p:sldId id="284" r:id="rId29"/>
    <p:sldId id="288" r:id="rId30"/>
    <p:sldId id="286" r:id="rId31"/>
    <p:sldId id="287"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20" r:id="rId60"/>
    <p:sldId id="321" r:id="rId61"/>
    <p:sldId id="323" r:id="rId62"/>
    <p:sldId id="322" r:id="rId6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6447C5-A9C7-4F70-94B0-217D31AE24D6}" v="90" dt="2023-06-28T20:31:05.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Dangriaux" userId="d2eb5ba63a3192f0" providerId="LiveId" clId="{F26447C5-A9C7-4F70-94B0-217D31AE24D6}"/>
    <pc:docChg chg="undo redo custSel addSld delSld modSld">
      <pc:chgData name="Nicolas Dangriaux" userId="d2eb5ba63a3192f0" providerId="LiveId" clId="{F26447C5-A9C7-4F70-94B0-217D31AE24D6}" dt="2023-07-01T08:47:47.074" v="14417" actId="1076"/>
      <pc:docMkLst>
        <pc:docMk/>
      </pc:docMkLst>
      <pc:sldChg chg="modSp">
        <pc:chgData name="Nicolas Dangriaux" userId="d2eb5ba63a3192f0" providerId="LiveId" clId="{F26447C5-A9C7-4F70-94B0-217D31AE24D6}" dt="2023-06-24T11:47:45.467" v="2238" actId="478"/>
        <pc:sldMkLst>
          <pc:docMk/>
          <pc:sldMk cId="2577963687" sldId="257"/>
        </pc:sldMkLst>
        <pc:graphicFrameChg chg="mod">
          <ac:chgData name="Nicolas Dangriaux" userId="d2eb5ba63a3192f0" providerId="LiveId" clId="{F26447C5-A9C7-4F70-94B0-217D31AE24D6}" dt="2023-06-24T11:47:45.467" v="2238" actId="478"/>
          <ac:graphicFrameMkLst>
            <pc:docMk/>
            <pc:sldMk cId="2577963687" sldId="257"/>
            <ac:graphicFrameMk id="5" creationId="{68DBBF9D-E3F6-48AD-3E78-74ACE971A460}"/>
          </ac:graphicFrameMkLst>
        </pc:graphicFrameChg>
      </pc:sldChg>
      <pc:sldChg chg="addSp delSp modSp mod">
        <pc:chgData name="Nicolas Dangriaux" userId="d2eb5ba63a3192f0" providerId="LiveId" clId="{F26447C5-A9C7-4F70-94B0-217D31AE24D6}" dt="2023-06-28T20:31:05.305" v="14355" actId="20577"/>
        <pc:sldMkLst>
          <pc:docMk/>
          <pc:sldMk cId="1461566708" sldId="258"/>
        </pc:sldMkLst>
        <pc:spChg chg="add del mod">
          <ac:chgData name="Nicolas Dangriaux" userId="d2eb5ba63a3192f0" providerId="LiveId" clId="{F26447C5-A9C7-4F70-94B0-217D31AE24D6}" dt="2023-06-26T18:32:09.983" v="4050" actId="478"/>
          <ac:spMkLst>
            <pc:docMk/>
            <pc:sldMk cId="1461566708" sldId="258"/>
            <ac:spMk id="2" creationId="{06E7622C-3890-14C8-9AC7-52EF24B440BD}"/>
          </ac:spMkLst>
        </pc:spChg>
        <pc:spChg chg="add del">
          <ac:chgData name="Nicolas Dangriaux" userId="d2eb5ba63a3192f0" providerId="LiveId" clId="{F26447C5-A9C7-4F70-94B0-217D31AE24D6}" dt="2023-06-24T11:49:15.688" v="2257" actId="26606"/>
          <ac:spMkLst>
            <pc:docMk/>
            <pc:sldMk cId="1461566708" sldId="258"/>
            <ac:spMk id="9" creationId="{817D949E-564D-4503-A64E-D22FA3232C29}"/>
          </ac:spMkLst>
        </pc:spChg>
        <pc:spChg chg="add del">
          <ac:chgData name="Nicolas Dangriaux" userId="d2eb5ba63a3192f0" providerId="LiveId" clId="{F26447C5-A9C7-4F70-94B0-217D31AE24D6}" dt="2023-06-24T11:49:15.688" v="2257" actId="26606"/>
          <ac:spMkLst>
            <pc:docMk/>
            <pc:sldMk cId="1461566708" sldId="258"/>
            <ac:spMk id="11" creationId="{92BE0106-0C20-465B-A1BE-0BAC2737B1AD}"/>
          </ac:spMkLst>
        </pc:spChg>
        <pc:spChg chg="add del">
          <ac:chgData name="Nicolas Dangriaux" userId="d2eb5ba63a3192f0" providerId="LiveId" clId="{F26447C5-A9C7-4F70-94B0-217D31AE24D6}" dt="2023-06-24T11:49:15.688" v="2257" actId="26606"/>
          <ac:spMkLst>
            <pc:docMk/>
            <pc:sldMk cId="1461566708" sldId="258"/>
            <ac:spMk id="13" creationId="{851808AB-2943-464C-A710-F2A18D869334}"/>
          </ac:spMkLst>
        </pc:spChg>
        <pc:spChg chg="add del">
          <ac:chgData name="Nicolas Dangriaux" userId="d2eb5ba63a3192f0" providerId="LiveId" clId="{F26447C5-A9C7-4F70-94B0-217D31AE24D6}" dt="2023-06-24T11:49:15.688" v="2257" actId="26606"/>
          <ac:spMkLst>
            <pc:docMk/>
            <pc:sldMk cId="1461566708" sldId="258"/>
            <ac:spMk id="18" creationId="{04213918-F1EB-4BCE-BE23-F5E9851EE05C}"/>
          </ac:spMkLst>
        </pc:spChg>
        <pc:spChg chg="add del">
          <ac:chgData name="Nicolas Dangriaux" userId="d2eb5ba63a3192f0" providerId="LiveId" clId="{F26447C5-A9C7-4F70-94B0-217D31AE24D6}" dt="2023-06-24T11:49:15.688" v="2257" actId="26606"/>
          <ac:spMkLst>
            <pc:docMk/>
            <pc:sldMk cId="1461566708" sldId="258"/>
            <ac:spMk id="20" creationId="{2062E862-C7F7-4CA1-B929-D0B75F5E9FB9}"/>
          </ac:spMkLst>
        </pc:spChg>
        <pc:graphicFrameChg chg="mod modGraphic">
          <ac:chgData name="Nicolas Dangriaux" userId="d2eb5ba63a3192f0" providerId="LiveId" clId="{F26447C5-A9C7-4F70-94B0-217D31AE24D6}" dt="2023-06-28T20:31:05.305" v="14355" actId="20577"/>
          <ac:graphicFrameMkLst>
            <pc:docMk/>
            <pc:sldMk cId="1461566708" sldId="258"/>
            <ac:graphicFrameMk id="5" creationId="{5B39FAE8-D92B-8D65-34EE-D15444454FEB}"/>
          </ac:graphicFrameMkLst>
        </pc:graphicFrameChg>
        <pc:picChg chg="add mod">
          <ac:chgData name="Nicolas Dangriaux" userId="d2eb5ba63a3192f0" providerId="LiveId" clId="{F26447C5-A9C7-4F70-94B0-217D31AE24D6}" dt="2023-06-26T18:31:04.791" v="4047" actId="1076"/>
          <ac:picMkLst>
            <pc:docMk/>
            <pc:sldMk cId="1461566708" sldId="258"/>
            <ac:picMk id="4" creationId="{E1DF710A-5A79-0488-0ADC-3EF96FD598CD}"/>
          </ac:picMkLst>
        </pc:picChg>
      </pc:sldChg>
      <pc:sldChg chg="modSp mod">
        <pc:chgData name="Nicolas Dangriaux" userId="d2eb5ba63a3192f0" providerId="LiveId" clId="{F26447C5-A9C7-4F70-94B0-217D31AE24D6}" dt="2023-06-26T18:30:13.649" v="4034" actId="14100"/>
        <pc:sldMkLst>
          <pc:docMk/>
          <pc:sldMk cId="1876370941" sldId="259"/>
        </pc:sldMkLst>
        <pc:grpChg chg="mod">
          <ac:chgData name="Nicolas Dangriaux" userId="d2eb5ba63a3192f0" providerId="LiveId" clId="{F26447C5-A9C7-4F70-94B0-217D31AE24D6}" dt="2023-06-26T18:30:13.649" v="4034" actId="14100"/>
          <ac:grpSpMkLst>
            <pc:docMk/>
            <pc:sldMk cId="1876370941" sldId="259"/>
            <ac:grpSpMk id="5" creationId="{E6FA540B-93EA-7CE6-FA55-8CEB32D48F67}"/>
          </ac:grpSpMkLst>
        </pc:grpChg>
      </pc:sldChg>
      <pc:sldChg chg="modSp mod">
        <pc:chgData name="Nicolas Dangriaux" userId="d2eb5ba63a3192f0" providerId="LiveId" clId="{F26447C5-A9C7-4F70-94B0-217D31AE24D6}" dt="2023-06-28T20:16:31.902" v="13850" actId="20577"/>
        <pc:sldMkLst>
          <pc:docMk/>
          <pc:sldMk cId="2926208853" sldId="260"/>
        </pc:sldMkLst>
        <pc:spChg chg="mod">
          <ac:chgData name="Nicolas Dangriaux" userId="d2eb5ba63a3192f0" providerId="LiveId" clId="{F26447C5-A9C7-4F70-94B0-217D31AE24D6}" dt="2023-06-28T20:16:31.902" v="13850" actId="20577"/>
          <ac:spMkLst>
            <pc:docMk/>
            <pc:sldMk cId="2926208853" sldId="260"/>
            <ac:spMk id="2" creationId="{F8A905E7-9B5B-FA25-411E-0170C62D4BD8}"/>
          </ac:spMkLst>
        </pc:spChg>
      </pc:sldChg>
      <pc:sldChg chg="modSp mod">
        <pc:chgData name="Nicolas Dangriaux" userId="d2eb5ba63a3192f0" providerId="LiveId" clId="{F26447C5-A9C7-4F70-94B0-217D31AE24D6}" dt="2023-06-28T20:16:38.263" v="13854" actId="20577"/>
        <pc:sldMkLst>
          <pc:docMk/>
          <pc:sldMk cId="4088195301" sldId="261"/>
        </pc:sldMkLst>
        <pc:spChg chg="mod">
          <ac:chgData name="Nicolas Dangriaux" userId="d2eb5ba63a3192f0" providerId="LiveId" clId="{F26447C5-A9C7-4F70-94B0-217D31AE24D6}" dt="2023-06-28T20:16:38.263" v="13854" actId="20577"/>
          <ac:spMkLst>
            <pc:docMk/>
            <pc:sldMk cId="4088195301" sldId="261"/>
            <ac:spMk id="2" creationId="{2414FE01-4CF6-3D01-C6B0-1DA364AE9733}"/>
          </ac:spMkLst>
        </pc:spChg>
      </pc:sldChg>
      <pc:sldChg chg="modSp mod">
        <pc:chgData name="Nicolas Dangriaux" userId="d2eb5ba63a3192f0" providerId="LiveId" clId="{F26447C5-A9C7-4F70-94B0-217D31AE24D6}" dt="2023-06-28T20:16:49.496" v="13860" actId="113"/>
        <pc:sldMkLst>
          <pc:docMk/>
          <pc:sldMk cId="2369038919" sldId="262"/>
        </pc:sldMkLst>
        <pc:spChg chg="mod">
          <ac:chgData name="Nicolas Dangriaux" userId="d2eb5ba63a3192f0" providerId="LiveId" clId="{F26447C5-A9C7-4F70-94B0-217D31AE24D6}" dt="2023-06-28T20:16:49.496" v="13860" actId="113"/>
          <ac:spMkLst>
            <pc:docMk/>
            <pc:sldMk cId="2369038919" sldId="262"/>
            <ac:spMk id="2" creationId="{3EEA3E11-8155-89FD-D06E-CBEFF66F04D3}"/>
          </ac:spMkLst>
        </pc:spChg>
      </pc:sldChg>
      <pc:sldChg chg="addSp modSp mod">
        <pc:chgData name="Nicolas Dangriaux" userId="d2eb5ba63a3192f0" providerId="LiveId" clId="{F26447C5-A9C7-4F70-94B0-217D31AE24D6}" dt="2023-06-28T20:16:55.436" v="13864" actId="20577"/>
        <pc:sldMkLst>
          <pc:docMk/>
          <pc:sldMk cId="2390984175" sldId="263"/>
        </pc:sldMkLst>
        <pc:spChg chg="mod">
          <ac:chgData name="Nicolas Dangriaux" userId="d2eb5ba63a3192f0" providerId="LiveId" clId="{F26447C5-A9C7-4F70-94B0-217D31AE24D6}" dt="2023-06-28T20:16:55.436" v="13864" actId="20577"/>
          <ac:spMkLst>
            <pc:docMk/>
            <pc:sldMk cId="2390984175" sldId="263"/>
            <ac:spMk id="2" creationId="{6F47CDDB-E350-7F5E-824C-2BEEE5F047CD}"/>
          </ac:spMkLst>
        </pc:spChg>
        <pc:picChg chg="add mod">
          <ac:chgData name="Nicolas Dangriaux" userId="d2eb5ba63a3192f0" providerId="LiveId" clId="{F26447C5-A9C7-4F70-94B0-217D31AE24D6}" dt="2023-06-28T20:08:16.465" v="13554" actId="14100"/>
          <ac:picMkLst>
            <pc:docMk/>
            <pc:sldMk cId="2390984175" sldId="263"/>
            <ac:picMk id="3" creationId="{16FE55E6-88BA-0DF8-092B-E3FBCEF23BA7}"/>
          </ac:picMkLst>
        </pc:picChg>
        <pc:picChg chg="mod">
          <ac:chgData name="Nicolas Dangriaux" userId="d2eb5ba63a3192f0" providerId="LiveId" clId="{F26447C5-A9C7-4F70-94B0-217D31AE24D6}" dt="2023-06-28T20:08:04.855" v="13550" actId="1076"/>
          <ac:picMkLst>
            <pc:docMk/>
            <pc:sldMk cId="2390984175" sldId="263"/>
            <ac:picMk id="9" creationId="{7B089478-BA35-9B54-A847-A80C27B1F43A}"/>
          </ac:picMkLst>
        </pc:picChg>
      </pc:sldChg>
      <pc:sldChg chg="addSp delSp modSp del mod">
        <pc:chgData name="Nicolas Dangriaux" userId="d2eb5ba63a3192f0" providerId="LiveId" clId="{F26447C5-A9C7-4F70-94B0-217D31AE24D6}" dt="2023-06-28T20:09:04.059" v="13614" actId="47"/>
        <pc:sldMkLst>
          <pc:docMk/>
          <pc:sldMk cId="685269926" sldId="264"/>
        </pc:sldMkLst>
        <pc:spChg chg="mod">
          <ac:chgData name="Nicolas Dangriaux" userId="d2eb5ba63a3192f0" providerId="LiveId" clId="{F26447C5-A9C7-4F70-94B0-217D31AE24D6}" dt="2023-06-28T20:07:47.257" v="13530" actId="21"/>
          <ac:spMkLst>
            <pc:docMk/>
            <pc:sldMk cId="685269926" sldId="264"/>
            <ac:spMk id="2" creationId="{38183036-26D4-2AB1-63A9-D18974D3817E}"/>
          </ac:spMkLst>
        </pc:spChg>
        <pc:spChg chg="add mod">
          <ac:chgData name="Nicolas Dangriaux" userId="d2eb5ba63a3192f0" providerId="LiveId" clId="{F26447C5-A9C7-4F70-94B0-217D31AE24D6}" dt="2023-06-28T20:08:08.513" v="13551" actId="21"/>
          <ac:spMkLst>
            <pc:docMk/>
            <pc:sldMk cId="685269926" sldId="264"/>
            <ac:spMk id="4" creationId="{3036E781-0168-ABEE-81B8-673628AB996E}"/>
          </ac:spMkLst>
        </pc:spChg>
        <pc:picChg chg="del">
          <ac:chgData name="Nicolas Dangriaux" userId="d2eb5ba63a3192f0" providerId="LiveId" clId="{F26447C5-A9C7-4F70-94B0-217D31AE24D6}" dt="2023-06-28T20:08:08.513" v="13551" actId="21"/>
          <ac:picMkLst>
            <pc:docMk/>
            <pc:sldMk cId="685269926" sldId="264"/>
            <ac:picMk id="5" creationId="{7D8CDB80-3D7B-95EA-20F5-4ABE45670C2A}"/>
          </ac:picMkLst>
        </pc:picChg>
      </pc:sldChg>
      <pc:sldChg chg="modSp mod">
        <pc:chgData name="Nicolas Dangriaux" userId="d2eb5ba63a3192f0" providerId="LiveId" clId="{F26447C5-A9C7-4F70-94B0-217D31AE24D6}" dt="2023-06-28T20:15:41.230" v="13818" actId="20577"/>
        <pc:sldMkLst>
          <pc:docMk/>
          <pc:sldMk cId="3453368660" sldId="267"/>
        </pc:sldMkLst>
        <pc:spChg chg="mod">
          <ac:chgData name="Nicolas Dangriaux" userId="d2eb5ba63a3192f0" providerId="LiveId" clId="{F26447C5-A9C7-4F70-94B0-217D31AE24D6}" dt="2023-06-28T20:15:41.230" v="13818" actId="20577"/>
          <ac:spMkLst>
            <pc:docMk/>
            <pc:sldMk cId="3453368660" sldId="267"/>
            <ac:spMk id="2" creationId="{A590D2A1-5DD2-9DCE-4650-8A71A1CA6B73}"/>
          </ac:spMkLst>
        </pc:spChg>
      </pc:sldChg>
      <pc:sldChg chg="addSp delSp modSp mod">
        <pc:chgData name="Nicolas Dangriaux" userId="d2eb5ba63a3192f0" providerId="LiveId" clId="{F26447C5-A9C7-4F70-94B0-217D31AE24D6}" dt="2023-06-28T20:15:52.808" v="13824" actId="113"/>
        <pc:sldMkLst>
          <pc:docMk/>
          <pc:sldMk cId="2841881703" sldId="268"/>
        </pc:sldMkLst>
        <pc:spChg chg="mod">
          <ac:chgData name="Nicolas Dangriaux" userId="d2eb5ba63a3192f0" providerId="LiveId" clId="{F26447C5-A9C7-4F70-94B0-217D31AE24D6}" dt="2023-06-28T20:15:52.808" v="13824" actId="113"/>
          <ac:spMkLst>
            <pc:docMk/>
            <pc:sldMk cId="2841881703" sldId="268"/>
            <ac:spMk id="2" creationId="{BAF75CD1-B12B-214C-BD87-BD9976275F71}"/>
          </ac:spMkLst>
        </pc:spChg>
        <pc:spChg chg="add del mod">
          <ac:chgData name="Nicolas Dangriaux" userId="d2eb5ba63a3192f0" providerId="LiveId" clId="{F26447C5-A9C7-4F70-94B0-217D31AE24D6}" dt="2023-06-24T11:01:18.635" v="439" actId="478"/>
          <ac:spMkLst>
            <pc:docMk/>
            <pc:sldMk cId="2841881703" sldId="268"/>
            <ac:spMk id="8" creationId="{3F7B0BA9-961E-9E6F-96A7-44682465E633}"/>
          </ac:spMkLst>
        </pc:spChg>
        <pc:picChg chg="add mod">
          <ac:chgData name="Nicolas Dangriaux" userId="d2eb5ba63a3192f0" providerId="LiveId" clId="{F26447C5-A9C7-4F70-94B0-217D31AE24D6}" dt="2023-06-24T11:02:00.228" v="451" actId="14100"/>
          <ac:picMkLst>
            <pc:docMk/>
            <pc:sldMk cId="2841881703" sldId="268"/>
            <ac:picMk id="4" creationId="{73CD9FEA-DCC2-F37B-5ADE-8781810FFD69}"/>
          </ac:picMkLst>
        </pc:picChg>
        <pc:picChg chg="del">
          <ac:chgData name="Nicolas Dangriaux" userId="d2eb5ba63a3192f0" providerId="LiveId" clId="{F26447C5-A9C7-4F70-94B0-217D31AE24D6}" dt="2023-06-24T11:01:12.246" v="438" actId="478"/>
          <ac:picMkLst>
            <pc:docMk/>
            <pc:sldMk cId="2841881703" sldId="268"/>
            <ac:picMk id="5" creationId="{27FBF285-38CD-DD8F-CFDA-30F1C80E3CA0}"/>
          </ac:picMkLst>
        </pc:picChg>
        <pc:picChg chg="del mod">
          <ac:chgData name="Nicolas Dangriaux" userId="d2eb5ba63a3192f0" providerId="LiveId" clId="{F26447C5-A9C7-4F70-94B0-217D31AE24D6}" dt="2023-06-24T11:02:27.073" v="453" actId="478"/>
          <ac:picMkLst>
            <pc:docMk/>
            <pc:sldMk cId="2841881703" sldId="268"/>
            <ac:picMk id="7" creationId="{0952B1CB-C111-4894-B711-0AD964D87A2F}"/>
          </ac:picMkLst>
        </pc:picChg>
        <pc:picChg chg="add mod">
          <ac:chgData name="Nicolas Dangriaux" userId="d2eb5ba63a3192f0" providerId="LiveId" clId="{F26447C5-A9C7-4F70-94B0-217D31AE24D6}" dt="2023-06-24T11:02:38.774" v="457" actId="14100"/>
          <ac:picMkLst>
            <pc:docMk/>
            <pc:sldMk cId="2841881703" sldId="268"/>
            <ac:picMk id="10" creationId="{9E85CA7A-1DDE-5607-12FC-2187BED7218F}"/>
          </ac:picMkLst>
        </pc:picChg>
      </pc:sldChg>
      <pc:sldChg chg="modSp mod">
        <pc:chgData name="Nicolas Dangriaux" userId="d2eb5ba63a3192f0" providerId="LiveId" clId="{F26447C5-A9C7-4F70-94B0-217D31AE24D6}" dt="2023-06-28T20:16:00.927" v="13830" actId="20577"/>
        <pc:sldMkLst>
          <pc:docMk/>
          <pc:sldMk cId="221527184" sldId="269"/>
        </pc:sldMkLst>
        <pc:spChg chg="mod">
          <ac:chgData name="Nicolas Dangriaux" userId="d2eb5ba63a3192f0" providerId="LiveId" clId="{F26447C5-A9C7-4F70-94B0-217D31AE24D6}" dt="2023-06-28T20:16:00.927" v="13830" actId="20577"/>
          <ac:spMkLst>
            <pc:docMk/>
            <pc:sldMk cId="221527184" sldId="269"/>
            <ac:spMk id="2" creationId="{DF3D4AE8-23AB-DB7A-A0C5-7043D3F2BBCF}"/>
          </ac:spMkLst>
        </pc:spChg>
      </pc:sldChg>
      <pc:sldChg chg="modSp mod">
        <pc:chgData name="Nicolas Dangriaux" userId="d2eb5ba63a3192f0" providerId="LiveId" clId="{F26447C5-A9C7-4F70-94B0-217D31AE24D6}" dt="2023-06-28T20:16:08.309" v="13836" actId="20577"/>
        <pc:sldMkLst>
          <pc:docMk/>
          <pc:sldMk cId="2055475571" sldId="270"/>
        </pc:sldMkLst>
        <pc:spChg chg="mod">
          <ac:chgData name="Nicolas Dangriaux" userId="d2eb5ba63a3192f0" providerId="LiveId" clId="{F26447C5-A9C7-4F70-94B0-217D31AE24D6}" dt="2023-06-28T20:16:08.309" v="13836" actId="20577"/>
          <ac:spMkLst>
            <pc:docMk/>
            <pc:sldMk cId="2055475571" sldId="270"/>
            <ac:spMk id="2" creationId="{54921A35-BE71-5C9A-04F1-EDA0874FC17C}"/>
          </ac:spMkLst>
        </pc:spChg>
        <pc:picChg chg="mod">
          <ac:chgData name="Nicolas Dangriaux" userId="d2eb5ba63a3192f0" providerId="LiveId" clId="{F26447C5-A9C7-4F70-94B0-217D31AE24D6}" dt="2023-06-28T20:13:51.028" v="13733" actId="1076"/>
          <ac:picMkLst>
            <pc:docMk/>
            <pc:sldMk cId="2055475571" sldId="270"/>
            <ac:picMk id="2050" creationId="{C3977301-1099-8A27-611F-2BAC7312CE16}"/>
          </ac:picMkLst>
        </pc:picChg>
      </pc:sldChg>
      <pc:sldChg chg="modSp mod">
        <pc:chgData name="Nicolas Dangriaux" userId="d2eb5ba63a3192f0" providerId="LiveId" clId="{F26447C5-A9C7-4F70-94B0-217D31AE24D6}" dt="2023-06-28T20:16:14.496" v="13842" actId="20577"/>
        <pc:sldMkLst>
          <pc:docMk/>
          <pc:sldMk cId="1070910799" sldId="271"/>
        </pc:sldMkLst>
        <pc:spChg chg="mod">
          <ac:chgData name="Nicolas Dangriaux" userId="d2eb5ba63a3192f0" providerId="LiveId" clId="{F26447C5-A9C7-4F70-94B0-217D31AE24D6}" dt="2023-06-28T20:16:14.496" v="13842" actId="20577"/>
          <ac:spMkLst>
            <pc:docMk/>
            <pc:sldMk cId="1070910799" sldId="271"/>
            <ac:spMk id="2" creationId="{1049A446-3BE8-6177-EB2C-AE2918AA41FC}"/>
          </ac:spMkLst>
        </pc:spChg>
        <pc:picChg chg="mod">
          <ac:chgData name="Nicolas Dangriaux" userId="d2eb5ba63a3192f0" providerId="LiveId" clId="{F26447C5-A9C7-4F70-94B0-217D31AE24D6}" dt="2023-06-24T10:58:29.056" v="435" actId="14100"/>
          <ac:picMkLst>
            <pc:docMk/>
            <pc:sldMk cId="1070910799" sldId="271"/>
            <ac:picMk id="7" creationId="{7BF7CBF8-8CAD-F9E7-281B-FC3D8EAF2A11}"/>
          </ac:picMkLst>
        </pc:picChg>
        <pc:picChg chg="mod">
          <ac:chgData name="Nicolas Dangriaux" userId="d2eb5ba63a3192f0" providerId="LiveId" clId="{F26447C5-A9C7-4F70-94B0-217D31AE24D6}" dt="2023-06-24T10:58:31.481" v="436" actId="1076"/>
          <ac:picMkLst>
            <pc:docMk/>
            <pc:sldMk cId="1070910799" sldId="271"/>
            <ac:picMk id="9" creationId="{19280650-13E2-DEEA-720D-6F36D2CECF7A}"/>
          </ac:picMkLst>
        </pc:picChg>
      </pc:sldChg>
      <pc:sldChg chg="modSp mod">
        <pc:chgData name="Nicolas Dangriaux" userId="d2eb5ba63a3192f0" providerId="LiveId" clId="{F26447C5-A9C7-4F70-94B0-217D31AE24D6}" dt="2023-06-28T20:16:21.124" v="13848" actId="20577"/>
        <pc:sldMkLst>
          <pc:docMk/>
          <pc:sldMk cId="1945891705" sldId="272"/>
        </pc:sldMkLst>
        <pc:spChg chg="mod">
          <ac:chgData name="Nicolas Dangriaux" userId="d2eb5ba63a3192f0" providerId="LiveId" clId="{F26447C5-A9C7-4F70-94B0-217D31AE24D6}" dt="2023-06-28T20:16:21.124" v="13848" actId="20577"/>
          <ac:spMkLst>
            <pc:docMk/>
            <pc:sldMk cId="1945891705" sldId="272"/>
            <ac:spMk id="2" creationId="{81F0D083-5878-552E-BD0A-E31D0ED727FA}"/>
          </ac:spMkLst>
        </pc:spChg>
      </pc:sldChg>
      <pc:sldChg chg="modSp mod">
        <pc:chgData name="Nicolas Dangriaux" userId="d2eb5ba63a3192f0" providerId="LiveId" clId="{F26447C5-A9C7-4F70-94B0-217D31AE24D6}" dt="2023-06-24T11:30:30.977" v="1833" actId="20577"/>
        <pc:sldMkLst>
          <pc:docMk/>
          <pc:sldMk cId="3354298171" sldId="274"/>
        </pc:sldMkLst>
        <pc:spChg chg="mod">
          <ac:chgData name="Nicolas Dangriaux" userId="d2eb5ba63a3192f0" providerId="LiveId" clId="{F26447C5-A9C7-4F70-94B0-217D31AE24D6}" dt="2023-06-24T11:30:30.977" v="1833" actId="20577"/>
          <ac:spMkLst>
            <pc:docMk/>
            <pc:sldMk cId="3354298171" sldId="274"/>
            <ac:spMk id="7" creationId="{113FB945-80CA-F4E6-47D5-177725B6CB6B}"/>
          </ac:spMkLst>
        </pc:spChg>
      </pc:sldChg>
      <pc:sldChg chg="addSp delSp modSp mod">
        <pc:chgData name="Nicolas Dangriaux" userId="d2eb5ba63a3192f0" providerId="LiveId" clId="{F26447C5-A9C7-4F70-94B0-217D31AE24D6}" dt="2023-06-28T20:24:48.911" v="14086" actId="20577"/>
        <pc:sldMkLst>
          <pc:docMk/>
          <pc:sldMk cId="1230782313" sldId="275"/>
        </pc:sldMkLst>
        <pc:spChg chg="mod">
          <ac:chgData name="Nicolas Dangriaux" userId="d2eb5ba63a3192f0" providerId="LiveId" clId="{F26447C5-A9C7-4F70-94B0-217D31AE24D6}" dt="2023-06-28T20:24:48.911" v="14086" actId="20577"/>
          <ac:spMkLst>
            <pc:docMk/>
            <pc:sldMk cId="1230782313" sldId="275"/>
            <ac:spMk id="2" creationId="{04A9481F-652B-0B57-C357-83844406EE92}"/>
          </ac:spMkLst>
        </pc:spChg>
        <pc:spChg chg="add del mod">
          <ac:chgData name="Nicolas Dangriaux" userId="d2eb5ba63a3192f0" providerId="LiveId" clId="{F26447C5-A9C7-4F70-94B0-217D31AE24D6}" dt="2023-06-24T11:04:05.373" v="462" actId="478"/>
          <ac:spMkLst>
            <pc:docMk/>
            <pc:sldMk cId="1230782313" sldId="275"/>
            <ac:spMk id="4" creationId="{E1BA0DFD-9DC1-67C4-91F2-D0DC1605FA4D}"/>
          </ac:spMkLst>
        </pc:spChg>
        <pc:picChg chg="del">
          <ac:chgData name="Nicolas Dangriaux" userId="d2eb5ba63a3192f0" providerId="LiveId" clId="{F26447C5-A9C7-4F70-94B0-217D31AE24D6}" dt="2023-06-24T11:03:55.317" v="458" actId="478"/>
          <ac:picMkLst>
            <pc:docMk/>
            <pc:sldMk cId="1230782313" sldId="275"/>
            <ac:picMk id="5" creationId="{92F92253-1EB5-944F-1D0C-FD4E78623F1C}"/>
          </ac:picMkLst>
        </pc:picChg>
        <pc:picChg chg="add mod">
          <ac:chgData name="Nicolas Dangriaux" userId="d2eb5ba63a3192f0" providerId="LiveId" clId="{F26447C5-A9C7-4F70-94B0-217D31AE24D6}" dt="2023-06-24T11:04:07.535" v="463" actId="1076"/>
          <ac:picMkLst>
            <pc:docMk/>
            <pc:sldMk cId="1230782313" sldId="275"/>
            <ac:picMk id="7" creationId="{B378B362-4E04-707C-6F2F-B8A26BD6F6C7}"/>
          </ac:picMkLst>
        </pc:picChg>
      </pc:sldChg>
      <pc:sldChg chg="addSp modSp mod">
        <pc:chgData name="Nicolas Dangriaux" userId="d2eb5ba63a3192f0" providerId="LiveId" clId="{F26447C5-A9C7-4F70-94B0-217D31AE24D6}" dt="2023-06-28T20:25:14.611" v="14109" actId="20577"/>
        <pc:sldMkLst>
          <pc:docMk/>
          <pc:sldMk cId="3654534323" sldId="276"/>
        </pc:sldMkLst>
        <pc:spChg chg="mod">
          <ac:chgData name="Nicolas Dangriaux" userId="d2eb5ba63a3192f0" providerId="LiveId" clId="{F26447C5-A9C7-4F70-94B0-217D31AE24D6}" dt="2023-06-28T20:25:14.611" v="14109" actId="20577"/>
          <ac:spMkLst>
            <pc:docMk/>
            <pc:sldMk cId="3654534323" sldId="276"/>
            <ac:spMk id="2" creationId="{E6234026-B786-1800-DD55-A7CBFF62591F}"/>
          </ac:spMkLst>
        </pc:spChg>
        <pc:picChg chg="add mod">
          <ac:chgData name="Nicolas Dangriaux" userId="d2eb5ba63a3192f0" providerId="LiveId" clId="{F26447C5-A9C7-4F70-94B0-217D31AE24D6}" dt="2023-06-24T11:10:43.041" v="527" actId="14100"/>
          <ac:picMkLst>
            <pc:docMk/>
            <pc:sldMk cId="3654534323" sldId="276"/>
            <ac:picMk id="4" creationId="{ACA2EB8D-0F4B-28E6-CD11-A95B2E208C67}"/>
          </ac:picMkLst>
        </pc:picChg>
        <pc:picChg chg="mod">
          <ac:chgData name="Nicolas Dangriaux" userId="d2eb5ba63a3192f0" providerId="LiveId" clId="{F26447C5-A9C7-4F70-94B0-217D31AE24D6}" dt="2023-06-24T11:10:25.250" v="523" actId="14100"/>
          <ac:picMkLst>
            <pc:docMk/>
            <pc:sldMk cId="3654534323" sldId="276"/>
            <ac:picMk id="5" creationId="{68A8AE7E-4E9C-31B9-B518-BE8CE31E8012}"/>
          </ac:picMkLst>
        </pc:picChg>
        <pc:picChg chg="mod">
          <ac:chgData name="Nicolas Dangriaux" userId="d2eb5ba63a3192f0" providerId="LiveId" clId="{F26447C5-A9C7-4F70-94B0-217D31AE24D6}" dt="2023-06-24T11:10:21.964" v="522" actId="14100"/>
          <ac:picMkLst>
            <pc:docMk/>
            <pc:sldMk cId="3654534323" sldId="276"/>
            <ac:picMk id="7" creationId="{4BFD10B7-411B-4242-B963-D9B04F7A25F2}"/>
          </ac:picMkLst>
        </pc:picChg>
        <pc:picChg chg="mod">
          <ac:chgData name="Nicolas Dangriaux" userId="d2eb5ba63a3192f0" providerId="LiveId" clId="{F26447C5-A9C7-4F70-94B0-217D31AE24D6}" dt="2023-06-24T11:10:28.594" v="524" actId="14100"/>
          <ac:picMkLst>
            <pc:docMk/>
            <pc:sldMk cId="3654534323" sldId="276"/>
            <ac:picMk id="9" creationId="{58475994-C37D-831D-C118-127C06B48A5F}"/>
          </ac:picMkLst>
        </pc:picChg>
      </pc:sldChg>
      <pc:sldChg chg="modSp del mod">
        <pc:chgData name="Nicolas Dangriaux" userId="d2eb5ba63a3192f0" providerId="LiveId" clId="{F26447C5-A9C7-4F70-94B0-217D31AE24D6}" dt="2023-06-28T20:22:07.079" v="13974" actId="47"/>
        <pc:sldMkLst>
          <pc:docMk/>
          <pc:sldMk cId="2470951784" sldId="277"/>
        </pc:sldMkLst>
        <pc:spChg chg="mod">
          <ac:chgData name="Nicolas Dangriaux" userId="d2eb5ba63a3192f0" providerId="LiveId" clId="{F26447C5-A9C7-4F70-94B0-217D31AE24D6}" dt="2023-06-28T20:19:40.759" v="13921" actId="27636"/>
          <ac:spMkLst>
            <pc:docMk/>
            <pc:sldMk cId="2470951784" sldId="277"/>
            <ac:spMk id="2" creationId="{7510CC93-5761-C03D-7B15-8D1883DC1A56}"/>
          </ac:spMkLst>
        </pc:spChg>
      </pc:sldChg>
      <pc:sldChg chg="modSp mod">
        <pc:chgData name="Nicolas Dangriaux" userId="d2eb5ba63a3192f0" providerId="LiveId" clId="{F26447C5-A9C7-4F70-94B0-217D31AE24D6}" dt="2023-06-28T20:23:26.521" v="14010" actId="20577"/>
        <pc:sldMkLst>
          <pc:docMk/>
          <pc:sldMk cId="1709802318" sldId="278"/>
        </pc:sldMkLst>
        <pc:spChg chg="mod">
          <ac:chgData name="Nicolas Dangriaux" userId="d2eb5ba63a3192f0" providerId="LiveId" clId="{F26447C5-A9C7-4F70-94B0-217D31AE24D6}" dt="2023-06-28T20:23:26.521" v="14010" actId="20577"/>
          <ac:spMkLst>
            <pc:docMk/>
            <pc:sldMk cId="1709802318" sldId="278"/>
            <ac:spMk id="2" creationId="{31F29E26-D5DA-3EF9-EF7F-663D1ABCD54D}"/>
          </ac:spMkLst>
        </pc:spChg>
      </pc:sldChg>
      <pc:sldChg chg="modSp mod">
        <pc:chgData name="Nicolas Dangriaux" userId="d2eb5ba63a3192f0" providerId="LiveId" clId="{F26447C5-A9C7-4F70-94B0-217D31AE24D6}" dt="2023-06-28T20:23:37.217" v="14022" actId="20577"/>
        <pc:sldMkLst>
          <pc:docMk/>
          <pc:sldMk cId="2600323277" sldId="279"/>
        </pc:sldMkLst>
        <pc:spChg chg="mod">
          <ac:chgData name="Nicolas Dangriaux" userId="d2eb5ba63a3192f0" providerId="LiveId" clId="{F26447C5-A9C7-4F70-94B0-217D31AE24D6}" dt="2023-06-28T20:23:37.217" v="14022" actId="20577"/>
          <ac:spMkLst>
            <pc:docMk/>
            <pc:sldMk cId="2600323277" sldId="279"/>
            <ac:spMk id="2" creationId="{9AAECCE5-E266-BA5B-A4BE-AC6DEA2DF42E}"/>
          </ac:spMkLst>
        </pc:spChg>
      </pc:sldChg>
      <pc:sldChg chg="modSp mod">
        <pc:chgData name="Nicolas Dangriaux" userId="d2eb5ba63a3192f0" providerId="LiveId" clId="{F26447C5-A9C7-4F70-94B0-217D31AE24D6}" dt="2023-06-28T20:33:58.415" v="14387" actId="20577"/>
        <pc:sldMkLst>
          <pc:docMk/>
          <pc:sldMk cId="2131699409" sldId="280"/>
        </pc:sldMkLst>
        <pc:spChg chg="mod">
          <ac:chgData name="Nicolas Dangriaux" userId="d2eb5ba63a3192f0" providerId="LiveId" clId="{F26447C5-A9C7-4F70-94B0-217D31AE24D6}" dt="2023-06-28T20:33:58.415" v="14387" actId="20577"/>
          <ac:spMkLst>
            <pc:docMk/>
            <pc:sldMk cId="2131699409" sldId="280"/>
            <ac:spMk id="2" creationId="{1A32C9D1-0221-7DFE-ED6C-E481F557A20C}"/>
          </ac:spMkLst>
        </pc:spChg>
      </pc:sldChg>
      <pc:sldChg chg="delSp modSp mod">
        <pc:chgData name="Nicolas Dangriaux" userId="d2eb5ba63a3192f0" providerId="LiveId" clId="{F26447C5-A9C7-4F70-94B0-217D31AE24D6}" dt="2023-06-28T20:34:11.426" v="14391" actId="20577"/>
        <pc:sldMkLst>
          <pc:docMk/>
          <pc:sldMk cId="2012391811" sldId="281"/>
        </pc:sldMkLst>
        <pc:spChg chg="mod">
          <ac:chgData name="Nicolas Dangriaux" userId="d2eb5ba63a3192f0" providerId="LiveId" clId="{F26447C5-A9C7-4F70-94B0-217D31AE24D6}" dt="2023-06-28T20:34:11.426" v="14391" actId="20577"/>
          <ac:spMkLst>
            <pc:docMk/>
            <pc:sldMk cId="2012391811" sldId="281"/>
            <ac:spMk id="2" creationId="{BC163336-F1A6-AC30-1E0D-36C7B0800D56}"/>
          </ac:spMkLst>
        </pc:spChg>
        <pc:picChg chg="del mod">
          <ac:chgData name="Nicolas Dangriaux" userId="d2eb5ba63a3192f0" providerId="LiveId" clId="{F26447C5-A9C7-4F70-94B0-217D31AE24D6}" dt="2023-06-28T20:27:25.095" v="14226" actId="478"/>
          <ac:picMkLst>
            <pc:docMk/>
            <pc:sldMk cId="2012391811" sldId="281"/>
            <ac:picMk id="3074" creationId="{DEF38B8D-B7A5-541E-68EE-13B85F16757E}"/>
          </ac:picMkLst>
        </pc:picChg>
      </pc:sldChg>
      <pc:sldChg chg="modSp mod">
        <pc:chgData name="Nicolas Dangriaux" userId="d2eb5ba63a3192f0" providerId="LiveId" clId="{F26447C5-A9C7-4F70-94B0-217D31AE24D6}" dt="2023-06-28T20:34:19.234" v="14394" actId="20577"/>
        <pc:sldMkLst>
          <pc:docMk/>
          <pc:sldMk cId="2148551143" sldId="282"/>
        </pc:sldMkLst>
        <pc:spChg chg="mod">
          <ac:chgData name="Nicolas Dangriaux" userId="d2eb5ba63a3192f0" providerId="LiveId" clId="{F26447C5-A9C7-4F70-94B0-217D31AE24D6}" dt="2023-06-28T20:34:19.234" v="14394" actId="20577"/>
          <ac:spMkLst>
            <pc:docMk/>
            <pc:sldMk cId="2148551143" sldId="282"/>
            <ac:spMk id="2" creationId="{180E905C-F1C4-E397-2E97-C9FF53FD641C}"/>
          </ac:spMkLst>
        </pc:spChg>
      </pc:sldChg>
      <pc:sldChg chg="modSp mod">
        <pc:chgData name="Nicolas Dangriaux" userId="d2eb5ba63a3192f0" providerId="LiveId" clId="{F26447C5-A9C7-4F70-94B0-217D31AE24D6}" dt="2023-06-28T20:34:24.074" v="14397" actId="20577"/>
        <pc:sldMkLst>
          <pc:docMk/>
          <pc:sldMk cId="2264007830" sldId="283"/>
        </pc:sldMkLst>
        <pc:spChg chg="mod">
          <ac:chgData name="Nicolas Dangriaux" userId="d2eb5ba63a3192f0" providerId="LiveId" clId="{F26447C5-A9C7-4F70-94B0-217D31AE24D6}" dt="2023-06-28T20:34:24.074" v="14397" actId="20577"/>
          <ac:spMkLst>
            <pc:docMk/>
            <pc:sldMk cId="2264007830" sldId="283"/>
            <ac:spMk id="2" creationId="{CF986FB3-F1D6-08D9-6F2C-E737E6FB1AA3}"/>
          </ac:spMkLst>
        </pc:spChg>
      </pc:sldChg>
      <pc:sldChg chg="addSp delSp modSp mod">
        <pc:chgData name="Nicolas Dangriaux" userId="d2eb5ba63a3192f0" providerId="LiveId" clId="{F26447C5-A9C7-4F70-94B0-217D31AE24D6}" dt="2023-06-28T20:34:33.015" v="14404" actId="20577"/>
        <pc:sldMkLst>
          <pc:docMk/>
          <pc:sldMk cId="574760980" sldId="284"/>
        </pc:sldMkLst>
        <pc:spChg chg="mod">
          <ac:chgData name="Nicolas Dangriaux" userId="d2eb5ba63a3192f0" providerId="LiveId" clId="{F26447C5-A9C7-4F70-94B0-217D31AE24D6}" dt="2023-06-28T20:34:33.015" v="14404" actId="20577"/>
          <ac:spMkLst>
            <pc:docMk/>
            <pc:sldMk cId="574760980" sldId="284"/>
            <ac:spMk id="2" creationId="{654853E2-E630-44D8-7C97-3F6E6FD19368}"/>
          </ac:spMkLst>
        </pc:spChg>
        <pc:spChg chg="mod">
          <ac:chgData name="Nicolas Dangriaux" userId="d2eb5ba63a3192f0" providerId="LiveId" clId="{F26447C5-A9C7-4F70-94B0-217D31AE24D6}" dt="2023-06-24T11:21:37.332" v="1222"/>
          <ac:spMkLst>
            <pc:docMk/>
            <pc:sldMk cId="574760980" sldId="284"/>
            <ac:spMk id="5" creationId="{141E6325-0A80-53F2-0766-5307E3539D04}"/>
          </ac:spMkLst>
        </pc:spChg>
        <pc:spChg chg="mod">
          <ac:chgData name="Nicolas Dangriaux" userId="d2eb5ba63a3192f0" providerId="LiveId" clId="{F26447C5-A9C7-4F70-94B0-217D31AE24D6}" dt="2023-06-24T11:31:17.653" v="1834" actId="20577"/>
          <ac:spMkLst>
            <pc:docMk/>
            <pc:sldMk cId="574760980" sldId="284"/>
            <ac:spMk id="6" creationId="{CFB5E799-990A-0BA7-2F4D-0DAD924D7847}"/>
          </ac:spMkLst>
        </pc:spChg>
        <pc:grpChg chg="add del mod">
          <ac:chgData name="Nicolas Dangriaux" userId="d2eb5ba63a3192f0" providerId="LiveId" clId="{F26447C5-A9C7-4F70-94B0-217D31AE24D6}" dt="2023-06-24T11:34:29.073" v="1892" actId="478"/>
          <ac:grpSpMkLst>
            <pc:docMk/>
            <pc:sldMk cId="574760980" sldId="284"/>
            <ac:grpSpMk id="4" creationId="{9F58CEAE-D31D-153C-B367-4E738B52AB2E}"/>
          </ac:grpSpMkLst>
        </pc:grpChg>
      </pc:sldChg>
      <pc:sldChg chg="addSp delSp modSp del mod">
        <pc:chgData name="Nicolas Dangriaux" userId="d2eb5ba63a3192f0" providerId="LiveId" clId="{F26447C5-A9C7-4F70-94B0-217D31AE24D6}" dt="2023-06-24T11:42:55.026" v="2220" actId="47"/>
        <pc:sldMkLst>
          <pc:docMk/>
          <pc:sldMk cId="2281439029" sldId="285"/>
        </pc:sldMkLst>
        <pc:spChg chg="mod">
          <ac:chgData name="Nicolas Dangriaux" userId="d2eb5ba63a3192f0" providerId="LiveId" clId="{F26447C5-A9C7-4F70-94B0-217D31AE24D6}" dt="2023-06-24T11:42:07.206" v="2206" actId="21"/>
          <ac:spMkLst>
            <pc:docMk/>
            <pc:sldMk cId="2281439029" sldId="285"/>
            <ac:spMk id="2" creationId="{44AE749B-9128-D23A-DAB9-E24FC36B438F}"/>
          </ac:spMkLst>
        </pc:spChg>
        <pc:spChg chg="add mod">
          <ac:chgData name="Nicolas Dangriaux" userId="d2eb5ba63a3192f0" providerId="LiveId" clId="{F26447C5-A9C7-4F70-94B0-217D31AE24D6}" dt="2023-06-24T11:42:48.362" v="2218" actId="1076"/>
          <ac:spMkLst>
            <pc:docMk/>
            <pc:sldMk cId="2281439029" sldId="285"/>
            <ac:spMk id="4" creationId="{5B5983C4-0F7F-A016-D282-7322BC38F11A}"/>
          </ac:spMkLst>
        </pc:spChg>
        <pc:picChg chg="del">
          <ac:chgData name="Nicolas Dangriaux" userId="d2eb5ba63a3192f0" providerId="LiveId" clId="{F26447C5-A9C7-4F70-94B0-217D31AE24D6}" dt="2023-06-24T11:42:48.209" v="2217" actId="21"/>
          <ac:picMkLst>
            <pc:docMk/>
            <pc:sldMk cId="2281439029" sldId="285"/>
            <ac:picMk id="5" creationId="{AC09DF4B-D2E7-54F5-512B-143D153028CF}"/>
          </ac:picMkLst>
        </pc:picChg>
        <pc:picChg chg="del">
          <ac:chgData name="Nicolas Dangriaux" userId="d2eb5ba63a3192f0" providerId="LiveId" clId="{F26447C5-A9C7-4F70-94B0-217D31AE24D6}" dt="2023-06-24T11:42:28.574" v="2210" actId="21"/>
          <ac:picMkLst>
            <pc:docMk/>
            <pc:sldMk cId="2281439029" sldId="285"/>
            <ac:picMk id="4098" creationId="{D6B7C3E3-A4AA-CFAB-FE5A-E30CA3F00196}"/>
          </ac:picMkLst>
        </pc:picChg>
      </pc:sldChg>
      <pc:sldChg chg="modSp mod">
        <pc:chgData name="Nicolas Dangriaux" userId="d2eb5ba63a3192f0" providerId="LiveId" clId="{F26447C5-A9C7-4F70-94B0-217D31AE24D6}" dt="2023-06-28T20:34:42.053" v="14411" actId="20577"/>
        <pc:sldMkLst>
          <pc:docMk/>
          <pc:sldMk cId="847764932" sldId="286"/>
        </pc:sldMkLst>
        <pc:spChg chg="mod">
          <ac:chgData name="Nicolas Dangriaux" userId="d2eb5ba63a3192f0" providerId="LiveId" clId="{F26447C5-A9C7-4F70-94B0-217D31AE24D6}" dt="2023-06-28T20:34:42.053" v="14411" actId="20577"/>
          <ac:spMkLst>
            <pc:docMk/>
            <pc:sldMk cId="847764932" sldId="286"/>
            <ac:spMk id="2" creationId="{77B0DE98-4420-7496-77AD-AD34C2BD08B1}"/>
          </ac:spMkLst>
        </pc:spChg>
      </pc:sldChg>
      <pc:sldChg chg="addSp delSp modSp new mod">
        <pc:chgData name="Nicolas Dangriaux" userId="d2eb5ba63a3192f0" providerId="LiveId" clId="{F26447C5-A9C7-4F70-94B0-217D31AE24D6}" dt="2023-06-26T18:29:52.118" v="4032" actId="14100"/>
        <pc:sldMkLst>
          <pc:docMk/>
          <pc:sldMk cId="1338283084" sldId="287"/>
        </pc:sldMkLst>
        <pc:spChg chg="del mod">
          <ac:chgData name="Nicolas Dangriaux" userId="d2eb5ba63a3192f0" providerId="LiveId" clId="{F26447C5-A9C7-4F70-94B0-217D31AE24D6}" dt="2023-06-24T11:51:31.859" v="2284" actId="478"/>
          <ac:spMkLst>
            <pc:docMk/>
            <pc:sldMk cId="1338283084" sldId="287"/>
            <ac:spMk id="2" creationId="{F2720EAB-9523-D562-C0C0-4FCEDD001377}"/>
          </ac:spMkLst>
        </pc:spChg>
        <pc:spChg chg="del">
          <ac:chgData name="Nicolas Dangriaux" userId="d2eb5ba63a3192f0" providerId="LiveId" clId="{F26447C5-A9C7-4F70-94B0-217D31AE24D6}" dt="2023-06-24T11:54:11.559" v="2300" actId="478"/>
          <ac:spMkLst>
            <pc:docMk/>
            <pc:sldMk cId="1338283084" sldId="287"/>
            <ac:spMk id="3" creationId="{2DF8F9D4-6FBE-20D1-58B0-6D31F3422C48}"/>
          </ac:spMkLst>
        </pc:spChg>
        <pc:spChg chg="add mod">
          <ac:chgData name="Nicolas Dangriaux" userId="d2eb5ba63a3192f0" providerId="LiveId" clId="{F26447C5-A9C7-4F70-94B0-217D31AE24D6}" dt="2023-06-24T11:52:49.862" v="2287"/>
          <ac:spMkLst>
            <pc:docMk/>
            <pc:sldMk cId="1338283084" sldId="287"/>
            <ac:spMk id="7" creationId="{6937C82D-E7D0-858B-7721-167ADE08543B}"/>
          </ac:spMkLst>
        </pc:spChg>
        <pc:spChg chg="add mod">
          <ac:chgData name="Nicolas Dangriaux" userId="d2eb5ba63a3192f0" providerId="LiveId" clId="{F26447C5-A9C7-4F70-94B0-217D31AE24D6}" dt="2023-06-26T18:29:37.526" v="4030" actId="14100"/>
          <ac:spMkLst>
            <pc:docMk/>
            <pc:sldMk cId="1338283084" sldId="287"/>
            <ac:spMk id="8" creationId="{2254518A-7ADA-9471-DD53-D14E09490C90}"/>
          </ac:spMkLst>
        </pc:spChg>
        <pc:grpChg chg="add mod">
          <ac:chgData name="Nicolas Dangriaux" userId="d2eb5ba63a3192f0" providerId="LiveId" clId="{F26447C5-A9C7-4F70-94B0-217D31AE24D6}" dt="2023-06-26T18:29:52.118" v="4032" actId="14100"/>
          <ac:grpSpMkLst>
            <pc:docMk/>
            <pc:sldMk cId="1338283084" sldId="287"/>
            <ac:grpSpMk id="6" creationId="{40C7B8DA-DEA4-7811-7BCA-57E1AB6C7648}"/>
          </ac:grpSpMkLst>
        </pc:grpChg>
        <pc:picChg chg="add del mod">
          <ac:chgData name="Nicolas Dangriaux" userId="d2eb5ba63a3192f0" providerId="LiveId" clId="{F26447C5-A9C7-4F70-94B0-217D31AE24D6}" dt="2023-06-24T11:53:27.327" v="2296" actId="478"/>
          <ac:picMkLst>
            <pc:docMk/>
            <pc:sldMk cId="1338283084" sldId="287"/>
            <ac:picMk id="5" creationId="{4D313E69-3621-FF14-AC76-2262E2EE2C19}"/>
          </ac:picMkLst>
        </pc:picChg>
      </pc:sldChg>
      <pc:sldChg chg="addSp delSp modSp new mod">
        <pc:chgData name="Nicolas Dangriaux" userId="d2eb5ba63a3192f0" providerId="LiveId" clId="{F26447C5-A9C7-4F70-94B0-217D31AE24D6}" dt="2023-06-28T20:34:37.214" v="14408" actId="20577"/>
        <pc:sldMkLst>
          <pc:docMk/>
          <pc:sldMk cId="2138533005" sldId="288"/>
        </pc:sldMkLst>
        <pc:spChg chg="mod">
          <ac:chgData name="Nicolas Dangriaux" userId="d2eb5ba63a3192f0" providerId="LiveId" clId="{F26447C5-A9C7-4F70-94B0-217D31AE24D6}" dt="2023-06-28T20:34:37.214" v="14408" actId="20577"/>
          <ac:spMkLst>
            <pc:docMk/>
            <pc:sldMk cId="2138533005" sldId="288"/>
            <ac:spMk id="2" creationId="{DB006CDD-17A7-FBFE-C273-5A9F82CEE9D2}"/>
          </ac:spMkLst>
        </pc:spChg>
        <pc:spChg chg="del">
          <ac:chgData name="Nicolas Dangriaux" userId="d2eb5ba63a3192f0" providerId="LiveId" clId="{F26447C5-A9C7-4F70-94B0-217D31AE24D6}" dt="2023-06-24T11:42:51.029" v="2219"/>
          <ac:spMkLst>
            <pc:docMk/>
            <pc:sldMk cId="2138533005" sldId="288"/>
            <ac:spMk id="3" creationId="{7982AE33-43E0-5DCA-63A7-16087C579E73}"/>
          </ac:spMkLst>
        </pc:spChg>
        <pc:spChg chg="del mod topLvl">
          <ac:chgData name="Nicolas Dangriaux" userId="d2eb5ba63a3192f0" providerId="LiveId" clId="{F26447C5-A9C7-4F70-94B0-217D31AE24D6}" dt="2023-06-24T11:41:30.542" v="2185" actId="478"/>
          <ac:spMkLst>
            <pc:docMk/>
            <pc:sldMk cId="2138533005" sldId="288"/>
            <ac:spMk id="5" creationId="{3A839358-236F-A726-1E59-7B7DE32ECAD1}"/>
          </ac:spMkLst>
        </pc:spChg>
        <pc:spChg chg="del mod topLvl">
          <ac:chgData name="Nicolas Dangriaux" userId="d2eb5ba63a3192f0" providerId="LiveId" clId="{F26447C5-A9C7-4F70-94B0-217D31AE24D6}" dt="2023-06-24T11:41:38.866" v="2186" actId="478"/>
          <ac:spMkLst>
            <pc:docMk/>
            <pc:sldMk cId="2138533005" sldId="288"/>
            <ac:spMk id="6" creationId="{ACDFF21C-78B8-14F1-1D07-E8FA39044236}"/>
          </ac:spMkLst>
        </pc:spChg>
        <pc:grpChg chg="add del mod">
          <ac:chgData name="Nicolas Dangriaux" userId="d2eb5ba63a3192f0" providerId="LiveId" clId="{F26447C5-A9C7-4F70-94B0-217D31AE24D6}" dt="2023-06-24T11:41:30.542" v="2185" actId="478"/>
          <ac:grpSpMkLst>
            <pc:docMk/>
            <pc:sldMk cId="2138533005" sldId="288"/>
            <ac:grpSpMk id="4" creationId="{34E68358-AD6F-EC35-890B-B21FE2536474}"/>
          </ac:grpSpMkLst>
        </pc:grpChg>
        <pc:picChg chg="add mod">
          <ac:chgData name="Nicolas Dangriaux" userId="d2eb5ba63a3192f0" providerId="LiveId" clId="{F26447C5-A9C7-4F70-94B0-217D31AE24D6}" dt="2023-06-28T19:28:30.259" v="10357" actId="1076"/>
          <ac:picMkLst>
            <pc:docMk/>
            <pc:sldMk cId="2138533005" sldId="288"/>
            <ac:picMk id="7" creationId="{1FBF5153-D55D-5968-01DA-0CE571247A3B}"/>
          </ac:picMkLst>
        </pc:picChg>
        <pc:picChg chg="add mod">
          <ac:chgData name="Nicolas Dangriaux" userId="d2eb5ba63a3192f0" providerId="LiveId" clId="{F26447C5-A9C7-4F70-94B0-217D31AE24D6}" dt="2023-06-24T11:42:51.029" v="2219"/>
          <ac:picMkLst>
            <pc:docMk/>
            <pc:sldMk cId="2138533005" sldId="288"/>
            <ac:picMk id="8" creationId="{CBF1935A-FC0C-C539-BDDE-71548D113F36}"/>
          </ac:picMkLst>
        </pc:picChg>
      </pc:sldChg>
      <pc:sldChg chg="addSp delSp modSp new mod">
        <pc:chgData name="Nicolas Dangriaux" userId="d2eb5ba63a3192f0" providerId="LiveId" clId="{F26447C5-A9C7-4F70-94B0-217D31AE24D6}" dt="2023-06-24T11:50:51.997" v="2275" actId="1076"/>
        <pc:sldMkLst>
          <pc:docMk/>
          <pc:sldMk cId="435873651" sldId="289"/>
        </pc:sldMkLst>
        <pc:spChg chg="del">
          <ac:chgData name="Nicolas Dangriaux" userId="d2eb5ba63a3192f0" providerId="LiveId" clId="{F26447C5-A9C7-4F70-94B0-217D31AE24D6}" dt="2023-06-24T11:23:35.459" v="1259" actId="478"/>
          <ac:spMkLst>
            <pc:docMk/>
            <pc:sldMk cId="435873651" sldId="289"/>
            <ac:spMk id="2" creationId="{FA007C37-27E6-05D5-CAD2-A721A8DA08D6}"/>
          </ac:spMkLst>
        </pc:spChg>
        <pc:spChg chg="mod">
          <ac:chgData name="Nicolas Dangriaux" userId="d2eb5ba63a3192f0" providerId="LiveId" clId="{F26447C5-A9C7-4F70-94B0-217D31AE24D6}" dt="2023-06-24T11:23:31.745" v="1258"/>
          <ac:spMkLst>
            <pc:docMk/>
            <pc:sldMk cId="435873651" sldId="289"/>
            <ac:spMk id="5" creationId="{44D6D5A4-AE42-EF06-E35C-DA9EFD8309BF}"/>
          </ac:spMkLst>
        </pc:spChg>
        <pc:spChg chg="mod">
          <ac:chgData name="Nicolas Dangriaux" userId="d2eb5ba63a3192f0" providerId="LiveId" clId="{F26447C5-A9C7-4F70-94B0-217D31AE24D6}" dt="2023-06-24T11:23:43.741" v="1285" actId="20577"/>
          <ac:spMkLst>
            <pc:docMk/>
            <pc:sldMk cId="435873651" sldId="289"/>
            <ac:spMk id="6" creationId="{1B91C4C1-A7E1-52B9-041B-D27E56134BA3}"/>
          </ac:spMkLst>
        </pc:spChg>
        <pc:spChg chg="add mod">
          <ac:chgData name="Nicolas Dangriaux" userId="d2eb5ba63a3192f0" providerId="LiveId" clId="{F26447C5-A9C7-4F70-94B0-217D31AE24D6}" dt="2023-06-24T11:50:26.567" v="2268"/>
          <ac:spMkLst>
            <pc:docMk/>
            <pc:sldMk cId="435873651" sldId="289"/>
            <ac:spMk id="8" creationId="{48C779C6-8475-0D18-C2DF-CCFD0C872630}"/>
          </ac:spMkLst>
        </pc:spChg>
        <pc:spChg chg="add mod">
          <ac:chgData name="Nicolas Dangriaux" userId="d2eb5ba63a3192f0" providerId="LiveId" clId="{F26447C5-A9C7-4F70-94B0-217D31AE24D6}" dt="2023-06-24T11:50:46.904" v="2274" actId="1076"/>
          <ac:spMkLst>
            <pc:docMk/>
            <pc:sldMk cId="435873651" sldId="289"/>
            <ac:spMk id="9" creationId="{3EBED4BF-6CFC-3DBF-6683-151F5ACB1BD7}"/>
          </ac:spMkLst>
        </pc:spChg>
        <pc:grpChg chg="add del mod">
          <ac:chgData name="Nicolas Dangriaux" userId="d2eb5ba63a3192f0" providerId="LiveId" clId="{F26447C5-A9C7-4F70-94B0-217D31AE24D6}" dt="2023-06-24T11:50:30.979" v="2269" actId="478"/>
          <ac:grpSpMkLst>
            <pc:docMk/>
            <pc:sldMk cId="435873651" sldId="289"/>
            <ac:grpSpMk id="4" creationId="{9967E74B-B53B-FD51-C27C-43EBDAFCFD45}"/>
          </ac:grpSpMkLst>
        </pc:grpChg>
        <pc:grpChg chg="add mod">
          <ac:chgData name="Nicolas Dangriaux" userId="d2eb5ba63a3192f0" providerId="LiveId" clId="{F26447C5-A9C7-4F70-94B0-217D31AE24D6}" dt="2023-06-24T11:50:51.997" v="2275" actId="1076"/>
          <ac:grpSpMkLst>
            <pc:docMk/>
            <pc:sldMk cId="435873651" sldId="289"/>
            <ac:grpSpMk id="7" creationId="{8BEA7887-6713-3791-E843-B7ABC85C60E9}"/>
          </ac:grpSpMkLst>
        </pc:grpChg>
      </pc:sldChg>
      <pc:sldChg chg="addSp delSp modSp new mod">
        <pc:chgData name="Nicolas Dangriaux" userId="d2eb5ba63a3192f0" providerId="LiveId" clId="{F26447C5-A9C7-4F70-94B0-217D31AE24D6}" dt="2023-06-28T20:18:22.172" v="13880" actId="14100"/>
        <pc:sldMkLst>
          <pc:docMk/>
          <pc:sldMk cId="1374990485" sldId="290"/>
        </pc:sldMkLst>
        <pc:spChg chg="mod">
          <ac:chgData name="Nicolas Dangriaux" userId="d2eb5ba63a3192f0" providerId="LiveId" clId="{F26447C5-A9C7-4F70-94B0-217D31AE24D6}" dt="2023-06-28T20:17:51.194" v="13876" actId="5793"/>
          <ac:spMkLst>
            <pc:docMk/>
            <pc:sldMk cId="1374990485" sldId="290"/>
            <ac:spMk id="2" creationId="{82BE0058-3E0C-FF7B-1220-2877C921E154}"/>
          </ac:spMkLst>
        </pc:spChg>
        <pc:spChg chg="del mod">
          <ac:chgData name="Nicolas Dangriaux" userId="d2eb5ba63a3192f0" providerId="LiveId" clId="{F26447C5-A9C7-4F70-94B0-217D31AE24D6}" dt="2023-06-28T20:18:14.536" v="13878" actId="478"/>
          <ac:spMkLst>
            <pc:docMk/>
            <pc:sldMk cId="1374990485" sldId="290"/>
            <ac:spMk id="3" creationId="{0D3B0783-A4C5-EAB2-DD8B-ADF3450FE6D8}"/>
          </ac:spMkLst>
        </pc:spChg>
        <pc:picChg chg="add mod">
          <ac:chgData name="Nicolas Dangriaux" userId="d2eb5ba63a3192f0" providerId="LiveId" clId="{F26447C5-A9C7-4F70-94B0-217D31AE24D6}" dt="2023-06-28T20:18:22.172" v="13880" actId="14100"/>
          <ac:picMkLst>
            <pc:docMk/>
            <pc:sldMk cId="1374990485" sldId="290"/>
            <ac:picMk id="5" creationId="{BBA4F391-2CFD-25E9-AD83-379EF7516691}"/>
          </ac:picMkLst>
        </pc:picChg>
      </pc:sldChg>
      <pc:sldChg chg="addSp delSp modSp new mod">
        <pc:chgData name="Nicolas Dangriaux" userId="d2eb5ba63a3192f0" providerId="LiveId" clId="{F26447C5-A9C7-4F70-94B0-217D31AE24D6}" dt="2023-06-28T20:34:28.491" v="14400" actId="20577"/>
        <pc:sldMkLst>
          <pc:docMk/>
          <pc:sldMk cId="2005035841" sldId="291"/>
        </pc:sldMkLst>
        <pc:spChg chg="mod">
          <ac:chgData name="Nicolas Dangriaux" userId="d2eb5ba63a3192f0" providerId="LiveId" clId="{F26447C5-A9C7-4F70-94B0-217D31AE24D6}" dt="2023-06-28T20:34:28.491" v="14400" actId="20577"/>
          <ac:spMkLst>
            <pc:docMk/>
            <pc:sldMk cId="2005035841" sldId="291"/>
            <ac:spMk id="2" creationId="{811AD450-8407-620E-81D5-CD8C79D69790}"/>
          </ac:spMkLst>
        </pc:spChg>
        <pc:spChg chg="del">
          <ac:chgData name="Nicolas Dangriaux" userId="d2eb5ba63a3192f0" providerId="LiveId" clId="{F26447C5-A9C7-4F70-94B0-217D31AE24D6}" dt="2023-06-24T11:36:46.679" v="1933" actId="22"/>
          <ac:spMkLst>
            <pc:docMk/>
            <pc:sldMk cId="2005035841" sldId="291"/>
            <ac:spMk id="3" creationId="{FC72A6C6-3F60-949B-EA74-B243EBE14A5F}"/>
          </ac:spMkLst>
        </pc:spChg>
        <pc:picChg chg="add mod ord">
          <ac:chgData name="Nicolas Dangriaux" userId="d2eb5ba63a3192f0" providerId="LiveId" clId="{F26447C5-A9C7-4F70-94B0-217D31AE24D6}" dt="2023-06-24T11:36:55.799" v="1935" actId="1076"/>
          <ac:picMkLst>
            <pc:docMk/>
            <pc:sldMk cId="2005035841" sldId="291"/>
            <ac:picMk id="5" creationId="{57D47AEC-68E5-2D42-C101-795B77857821}"/>
          </ac:picMkLst>
        </pc:picChg>
        <pc:picChg chg="add mod">
          <ac:chgData name="Nicolas Dangriaux" userId="d2eb5ba63a3192f0" providerId="LiveId" clId="{F26447C5-A9C7-4F70-94B0-217D31AE24D6}" dt="2023-06-24T11:37:25.744" v="1941" actId="1076"/>
          <ac:picMkLst>
            <pc:docMk/>
            <pc:sldMk cId="2005035841" sldId="291"/>
            <ac:picMk id="7" creationId="{58B42D34-95C6-1AEE-06AA-8426DB324E49}"/>
          </ac:picMkLst>
        </pc:picChg>
        <pc:picChg chg="add mod">
          <ac:chgData name="Nicolas Dangriaux" userId="d2eb5ba63a3192f0" providerId="LiveId" clId="{F26447C5-A9C7-4F70-94B0-217D31AE24D6}" dt="2023-06-24T11:37:59.998" v="1945" actId="14100"/>
          <ac:picMkLst>
            <pc:docMk/>
            <pc:sldMk cId="2005035841" sldId="291"/>
            <ac:picMk id="9" creationId="{5A07F2F9-A8A4-2607-C3D8-C49D81712044}"/>
          </ac:picMkLst>
        </pc:picChg>
      </pc:sldChg>
      <pc:sldChg chg="addSp delSp modSp new mod">
        <pc:chgData name="Nicolas Dangriaux" userId="d2eb5ba63a3192f0" providerId="LiveId" clId="{F26447C5-A9C7-4F70-94B0-217D31AE24D6}" dt="2023-06-24T12:00:48.834" v="2683" actId="478"/>
        <pc:sldMkLst>
          <pc:docMk/>
          <pc:sldMk cId="803535871" sldId="292"/>
        </pc:sldMkLst>
        <pc:spChg chg="mod">
          <ac:chgData name="Nicolas Dangriaux" userId="d2eb5ba63a3192f0" providerId="LiveId" clId="{F26447C5-A9C7-4F70-94B0-217D31AE24D6}" dt="2023-06-24T11:59:05.358" v="2677" actId="20577"/>
          <ac:spMkLst>
            <pc:docMk/>
            <pc:sldMk cId="803535871" sldId="292"/>
            <ac:spMk id="2" creationId="{387AE229-5464-139B-B645-0940E661BEA5}"/>
          </ac:spMkLst>
        </pc:spChg>
        <pc:spChg chg="del">
          <ac:chgData name="Nicolas Dangriaux" userId="d2eb5ba63a3192f0" providerId="LiveId" clId="{F26447C5-A9C7-4F70-94B0-217D31AE24D6}" dt="2023-06-24T12:00:32.210" v="2678" actId="22"/>
          <ac:spMkLst>
            <pc:docMk/>
            <pc:sldMk cId="803535871" sldId="292"/>
            <ac:spMk id="3" creationId="{C383ECF7-9EA9-1B31-51DD-BF4A07E1E124}"/>
          </ac:spMkLst>
        </pc:spChg>
        <pc:spChg chg="add del mod">
          <ac:chgData name="Nicolas Dangriaux" userId="d2eb5ba63a3192f0" providerId="LiveId" clId="{F26447C5-A9C7-4F70-94B0-217D31AE24D6}" dt="2023-06-24T12:00:48.834" v="2683" actId="478"/>
          <ac:spMkLst>
            <pc:docMk/>
            <pc:sldMk cId="803535871" sldId="292"/>
            <ac:spMk id="7" creationId="{B4626BED-A168-5C95-9B3D-2C2F74D24441}"/>
          </ac:spMkLst>
        </pc:spChg>
        <pc:picChg chg="add del mod ord">
          <ac:chgData name="Nicolas Dangriaux" userId="d2eb5ba63a3192f0" providerId="LiveId" clId="{F26447C5-A9C7-4F70-94B0-217D31AE24D6}" dt="2023-06-24T12:00:35.075" v="2679" actId="478"/>
          <ac:picMkLst>
            <pc:docMk/>
            <pc:sldMk cId="803535871" sldId="292"/>
            <ac:picMk id="5" creationId="{55B47712-F746-7281-59EC-2B05CE04B3F1}"/>
          </ac:picMkLst>
        </pc:picChg>
        <pc:picChg chg="add mod">
          <ac:chgData name="Nicolas Dangriaux" userId="d2eb5ba63a3192f0" providerId="LiveId" clId="{F26447C5-A9C7-4F70-94B0-217D31AE24D6}" dt="2023-06-24T12:00:43.511" v="2682" actId="1076"/>
          <ac:picMkLst>
            <pc:docMk/>
            <pc:sldMk cId="803535871" sldId="292"/>
            <ac:picMk id="9" creationId="{8DB7DF3D-DE23-41E7-55DC-D3462509FAB6}"/>
          </ac:picMkLst>
        </pc:picChg>
      </pc:sldChg>
      <pc:sldChg chg="addSp delSp modSp new mod">
        <pc:chgData name="Nicolas Dangriaux" userId="d2eb5ba63a3192f0" providerId="LiveId" clId="{F26447C5-A9C7-4F70-94B0-217D31AE24D6}" dt="2023-06-28T20:32:19.578" v="14359" actId="20577"/>
        <pc:sldMkLst>
          <pc:docMk/>
          <pc:sldMk cId="3039435311" sldId="293"/>
        </pc:sldMkLst>
        <pc:spChg chg="mod">
          <ac:chgData name="Nicolas Dangriaux" userId="d2eb5ba63a3192f0" providerId="LiveId" clId="{F26447C5-A9C7-4F70-94B0-217D31AE24D6}" dt="2023-06-28T20:32:19.578" v="14359" actId="20577"/>
          <ac:spMkLst>
            <pc:docMk/>
            <pc:sldMk cId="3039435311" sldId="293"/>
            <ac:spMk id="2" creationId="{8F23E6DC-D720-7212-622A-30BF30C30BF0}"/>
          </ac:spMkLst>
        </pc:spChg>
        <pc:spChg chg="del">
          <ac:chgData name="Nicolas Dangriaux" userId="d2eb5ba63a3192f0" providerId="LiveId" clId="{F26447C5-A9C7-4F70-94B0-217D31AE24D6}" dt="2023-06-24T12:03:23.028" v="2810" actId="22"/>
          <ac:spMkLst>
            <pc:docMk/>
            <pc:sldMk cId="3039435311" sldId="293"/>
            <ac:spMk id="3" creationId="{9985AFCC-076F-2B7C-1EB2-1E25D7E72D46}"/>
          </ac:spMkLst>
        </pc:spChg>
        <pc:spChg chg="add del mod">
          <ac:chgData name="Nicolas Dangriaux" userId="d2eb5ba63a3192f0" providerId="LiveId" clId="{F26447C5-A9C7-4F70-94B0-217D31AE24D6}" dt="2023-06-24T12:03:42.845" v="2816" actId="478"/>
          <ac:spMkLst>
            <pc:docMk/>
            <pc:sldMk cId="3039435311" sldId="293"/>
            <ac:spMk id="9" creationId="{BA2E6836-0AFB-797C-3072-56CA0E2163D7}"/>
          </ac:spMkLst>
        </pc:spChg>
        <pc:picChg chg="add del mod ord">
          <ac:chgData name="Nicolas Dangriaux" userId="d2eb5ba63a3192f0" providerId="LiveId" clId="{F26447C5-A9C7-4F70-94B0-217D31AE24D6}" dt="2023-06-24T12:03:39.262" v="2815" actId="478"/>
          <ac:picMkLst>
            <pc:docMk/>
            <pc:sldMk cId="3039435311" sldId="293"/>
            <ac:picMk id="5" creationId="{A0FB6638-4CAB-86D6-EF05-9AA9542D4DFB}"/>
          </ac:picMkLst>
        </pc:picChg>
        <pc:picChg chg="add mod">
          <ac:chgData name="Nicolas Dangriaux" userId="d2eb5ba63a3192f0" providerId="LiveId" clId="{F26447C5-A9C7-4F70-94B0-217D31AE24D6}" dt="2023-06-24T12:03:37.554" v="2814" actId="1076"/>
          <ac:picMkLst>
            <pc:docMk/>
            <pc:sldMk cId="3039435311" sldId="293"/>
            <ac:picMk id="7" creationId="{F545C948-CA2C-F467-5F6B-7068412B8085}"/>
          </ac:picMkLst>
        </pc:picChg>
        <pc:picChg chg="add mod">
          <ac:chgData name="Nicolas Dangriaux" userId="d2eb5ba63a3192f0" providerId="LiveId" clId="{F26447C5-A9C7-4F70-94B0-217D31AE24D6}" dt="2023-06-24T12:04:08.983" v="2818" actId="14100"/>
          <ac:picMkLst>
            <pc:docMk/>
            <pc:sldMk cId="3039435311" sldId="293"/>
            <ac:picMk id="11" creationId="{A9BAB589-CE94-206E-6183-14B8B584023A}"/>
          </ac:picMkLst>
        </pc:picChg>
      </pc:sldChg>
      <pc:sldChg chg="addSp delSp modSp new mod">
        <pc:chgData name="Nicolas Dangriaux" userId="d2eb5ba63a3192f0" providerId="LiveId" clId="{F26447C5-A9C7-4F70-94B0-217D31AE24D6}" dt="2023-06-28T20:32:23.548" v="14363" actId="20577"/>
        <pc:sldMkLst>
          <pc:docMk/>
          <pc:sldMk cId="3249757945" sldId="294"/>
        </pc:sldMkLst>
        <pc:spChg chg="mod">
          <ac:chgData name="Nicolas Dangriaux" userId="d2eb5ba63a3192f0" providerId="LiveId" clId="{F26447C5-A9C7-4F70-94B0-217D31AE24D6}" dt="2023-06-28T20:32:23.548" v="14363" actId="20577"/>
          <ac:spMkLst>
            <pc:docMk/>
            <pc:sldMk cId="3249757945" sldId="294"/>
            <ac:spMk id="2" creationId="{7E562C4E-53C8-0031-B3E5-306B89694F4A}"/>
          </ac:spMkLst>
        </pc:spChg>
        <pc:spChg chg="del">
          <ac:chgData name="Nicolas Dangriaux" userId="d2eb5ba63a3192f0" providerId="LiveId" clId="{F26447C5-A9C7-4F70-94B0-217D31AE24D6}" dt="2023-06-24T12:05:30.788" v="2908" actId="22"/>
          <ac:spMkLst>
            <pc:docMk/>
            <pc:sldMk cId="3249757945" sldId="294"/>
            <ac:spMk id="3" creationId="{513719CB-BB79-71F3-A3D2-0181383EAE5F}"/>
          </ac:spMkLst>
        </pc:spChg>
        <pc:picChg chg="add mod ord">
          <ac:chgData name="Nicolas Dangriaux" userId="d2eb5ba63a3192f0" providerId="LiveId" clId="{F26447C5-A9C7-4F70-94B0-217D31AE24D6}" dt="2023-06-24T12:05:49.290" v="2913" actId="14100"/>
          <ac:picMkLst>
            <pc:docMk/>
            <pc:sldMk cId="3249757945" sldId="294"/>
            <ac:picMk id="5" creationId="{2BFDE55A-E377-386C-9336-0690A160B173}"/>
          </ac:picMkLst>
        </pc:picChg>
        <pc:picChg chg="add del mod">
          <ac:chgData name="Nicolas Dangriaux" userId="d2eb5ba63a3192f0" providerId="LiveId" clId="{F26447C5-A9C7-4F70-94B0-217D31AE24D6}" dt="2023-06-24T12:07:17.512" v="2993" actId="478"/>
          <ac:picMkLst>
            <pc:docMk/>
            <pc:sldMk cId="3249757945" sldId="294"/>
            <ac:picMk id="7" creationId="{488654E1-C03C-250E-23C9-50D9A0325F33}"/>
          </ac:picMkLst>
        </pc:picChg>
        <pc:picChg chg="add mod">
          <ac:chgData name="Nicolas Dangriaux" userId="d2eb5ba63a3192f0" providerId="LiveId" clId="{F26447C5-A9C7-4F70-94B0-217D31AE24D6}" dt="2023-06-24T12:07:26.839" v="2997" actId="14100"/>
          <ac:picMkLst>
            <pc:docMk/>
            <pc:sldMk cId="3249757945" sldId="294"/>
            <ac:picMk id="9" creationId="{171FB0B7-ADB8-35A2-D7F4-CA63A40A6538}"/>
          </ac:picMkLst>
        </pc:picChg>
      </pc:sldChg>
      <pc:sldChg chg="addSp delSp modSp new mod">
        <pc:chgData name="Nicolas Dangriaux" userId="d2eb5ba63a3192f0" providerId="LiveId" clId="{F26447C5-A9C7-4F70-94B0-217D31AE24D6}" dt="2023-06-28T20:32:27.540" v="14367" actId="20577"/>
        <pc:sldMkLst>
          <pc:docMk/>
          <pc:sldMk cId="3430337621" sldId="295"/>
        </pc:sldMkLst>
        <pc:spChg chg="mod">
          <ac:chgData name="Nicolas Dangriaux" userId="d2eb5ba63a3192f0" providerId="LiveId" clId="{F26447C5-A9C7-4F70-94B0-217D31AE24D6}" dt="2023-06-28T20:32:27.540" v="14367" actId="20577"/>
          <ac:spMkLst>
            <pc:docMk/>
            <pc:sldMk cId="3430337621" sldId="295"/>
            <ac:spMk id="2" creationId="{9C8D62A9-44AA-50FA-D462-0FDBCBB32A9B}"/>
          </ac:spMkLst>
        </pc:spChg>
        <pc:spChg chg="del">
          <ac:chgData name="Nicolas Dangriaux" userId="d2eb5ba63a3192f0" providerId="LiveId" clId="{F26447C5-A9C7-4F70-94B0-217D31AE24D6}" dt="2023-06-24T12:08:27.185" v="3043" actId="478"/>
          <ac:spMkLst>
            <pc:docMk/>
            <pc:sldMk cId="3430337621" sldId="295"/>
            <ac:spMk id="3" creationId="{8292882B-3681-5F36-2886-0FE43BAA8A64}"/>
          </ac:spMkLst>
        </pc:spChg>
        <pc:picChg chg="add mod">
          <ac:chgData name="Nicolas Dangriaux" userId="d2eb5ba63a3192f0" providerId="LiveId" clId="{F26447C5-A9C7-4F70-94B0-217D31AE24D6}" dt="2023-06-24T12:08:39.073" v="3047" actId="14100"/>
          <ac:picMkLst>
            <pc:docMk/>
            <pc:sldMk cId="3430337621" sldId="295"/>
            <ac:picMk id="5" creationId="{C1FC5D9E-A376-557D-35C7-B7CE72E48DBE}"/>
          </ac:picMkLst>
        </pc:picChg>
      </pc:sldChg>
      <pc:sldChg chg="addSp delSp modSp new mod">
        <pc:chgData name="Nicolas Dangriaux" userId="d2eb5ba63a3192f0" providerId="LiveId" clId="{F26447C5-A9C7-4F70-94B0-217D31AE24D6}" dt="2023-06-28T20:32:32.509" v="14371" actId="20577"/>
        <pc:sldMkLst>
          <pc:docMk/>
          <pc:sldMk cId="4255989625" sldId="296"/>
        </pc:sldMkLst>
        <pc:spChg chg="mod">
          <ac:chgData name="Nicolas Dangriaux" userId="d2eb5ba63a3192f0" providerId="LiveId" clId="{F26447C5-A9C7-4F70-94B0-217D31AE24D6}" dt="2023-06-28T20:32:32.509" v="14371" actId="20577"/>
          <ac:spMkLst>
            <pc:docMk/>
            <pc:sldMk cId="4255989625" sldId="296"/>
            <ac:spMk id="2" creationId="{4289D947-1754-4D32-5B12-A685EAE49EC8}"/>
          </ac:spMkLst>
        </pc:spChg>
        <pc:spChg chg="del">
          <ac:chgData name="Nicolas Dangriaux" userId="d2eb5ba63a3192f0" providerId="LiveId" clId="{F26447C5-A9C7-4F70-94B0-217D31AE24D6}" dt="2023-06-24T12:21:49.274" v="3331" actId="22"/>
          <ac:spMkLst>
            <pc:docMk/>
            <pc:sldMk cId="4255989625" sldId="296"/>
            <ac:spMk id="3" creationId="{CBC9564C-7A17-A4F3-30A7-5B87BD0D32F7}"/>
          </ac:spMkLst>
        </pc:spChg>
        <pc:picChg chg="add mod ord">
          <ac:chgData name="Nicolas Dangriaux" userId="d2eb5ba63a3192f0" providerId="LiveId" clId="{F26447C5-A9C7-4F70-94B0-217D31AE24D6}" dt="2023-06-24T12:21:59.739" v="3334" actId="14100"/>
          <ac:picMkLst>
            <pc:docMk/>
            <pc:sldMk cId="4255989625" sldId="296"/>
            <ac:picMk id="5" creationId="{6C81EA78-8A40-4698-11D2-F5BBDB51127F}"/>
          </ac:picMkLst>
        </pc:picChg>
        <pc:picChg chg="add mod">
          <ac:chgData name="Nicolas Dangriaux" userId="d2eb5ba63a3192f0" providerId="LiveId" clId="{F26447C5-A9C7-4F70-94B0-217D31AE24D6}" dt="2023-06-24T12:26:12.711" v="3339" actId="14100"/>
          <ac:picMkLst>
            <pc:docMk/>
            <pc:sldMk cId="4255989625" sldId="296"/>
            <ac:picMk id="7" creationId="{6F54397A-2EF5-3394-9FC3-0216A323EA25}"/>
          </ac:picMkLst>
        </pc:picChg>
      </pc:sldChg>
      <pc:sldChg chg="addSp delSp modSp new mod">
        <pc:chgData name="Nicolas Dangriaux" userId="d2eb5ba63a3192f0" providerId="LiveId" clId="{F26447C5-A9C7-4F70-94B0-217D31AE24D6}" dt="2023-06-28T20:32:43.981" v="14377" actId="20577"/>
        <pc:sldMkLst>
          <pc:docMk/>
          <pc:sldMk cId="2028930922" sldId="297"/>
        </pc:sldMkLst>
        <pc:spChg chg="mod">
          <ac:chgData name="Nicolas Dangriaux" userId="d2eb5ba63a3192f0" providerId="LiveId" clId="{F26447C5-A9C7-4F70-94B0-217D31AE24D6}" dt="2023-06-28T20:32:43.981" v="14377" actId="20577"/>
          <ac:spMkLst>
            <pc:docMk/>
            <pc:sldMk cId="2028930922" sldId="297"/>
            <ac:spMk id="2" creationId="{26C46B6A-5ED9-2089-BD59-EA90FC61C155}"/>
          </ac:spMkLst>
        </pc:spChg>
        <pc:spChg chg="del">
          <ac:chgData name="Nicolas Dangriaux" userId="d2eb5ba63a3192f0" providerId="LiveId" clId="{F26447C5-A9C7-4F70-94B0-217D31AE24D6}" dt="2023-06-24T12:32:04.989" v="3933" actId="22"/>
          <ac:spMkLst>
            <pc:docMk/>
            <pc:sldMk cId="2028930922" sldId="297"/>
            <ac:spMk id="3" creationId="{C948B2C6-2774-8D91-5A9F-51695DE62EB4}"/>
          </ac:spMkLst>
        </pc:spChg>
        <pc:picChg chg="add mod ord">
          <ac:chgData name="Nicolas Dangriaux" userId="d2eb5ba63a3192f0" providerId="LiveId" clId="{F26447C5-A9C7-4F70-94B0-217D31AE24D6}" dt="2023-06-24T12:35:57.390" v="4010" actId="1076"/>
          <ac:picMkLst>
            <pc:docMk/>
            <pc:sldMk cId="2028930922" sldId="297"/>
            <ac:picMk id="5" creationId="{1E267C8F-6FC7-E269-47C0-CBE7BA0B6B00}"/>
          </ac:picMkLst>
        </pc:picChg>
        <pc:picChg chg="add mod">
          <ac:chgData name="Nicolas Dangriaux" userId="d2eb5ba63a3192f0" providerId="LiveId" clId="{F26447C5-A9C7-4F70-94B0-217D31AE24D6}" dt="2023-06-24T12:36:00.464" v="4011" actId="1076"/>
          <ac:picMkLst>
            <pc:docMk/>
            <pc:sldMk cId="2028930922" sldId="297"/>
            <ac:picMk id="7" creationId="{6EBB105A-71CD-0735-138D-1E635FB9E79B}"/>
          </ac:picMkLst>
        </pc:picChg>
        <pc:picChg chg="add mod">
          <ac:chgData name="Nicolas Dangriaux" userId="d2eb5ba63a3192f0" providerId="LiveId" clId="{F26447C5-A9C7-4F70-94B0-217D31AE24D6}" dt="2023-06-24T12:36:07.608" v="4013" actId="14100"/>
          <ac:picMkLst>
            <pc:docMk/>
            <pc:sldMk cId="2028930922" sldId="297"/>
            <ac:picMk id="9" creationId="{B36C9B6E-2227-86F0-0B81-0A67ED0A2403}"/>
          </ac:picMkLst>
        </pc:picChg>
      </pc:sldChg>
      <pc:sldChg chg="addSp delSp modSp new mod">
        <pc:chgData name="Nicolas Dangriaux" userId="d2eb5ba63a3192f0" providerId="LiveId" clId="{F26447C5-A9C7-4F70-94B0-217D31AE24D6}" dt="2023-06-27T07:37:30.903" v="8538" actId="478"/>
        <pc:sldMkLst>
          <pc:docMk/>
          <pc:sldMk cId="4249266027" sldId="298"/>
        </pc:sldMkLst>
        <pc:spChg chg="del mod">
          <ac:chgData name="Nicolas Dangriaux" userId="d2eb5ba63a3192f0" providerId="LiveId" clId="{F26447C5-A9C7-4F70-94B0-217D31AE24D6}" dt="2023-06-26T18:32:31.892" v="4051" actId="478"/>
          <ac:spMkLst>
            <pc:docMk/>
            <pc:sldMk cId="4249266027" sldId="298"/>
            <ac:spMk id="2" creationId="{37B9AA58-8D08-C50E-699A-0DF103D25F6F}"/>
          </ac:spMkLst>
        </pc:spChg>
        <pc:spChg chg="del">
          <ac:chgData name="Nicolas Dangriaux" userId="d2eb5ba63a3192f0" providerId="LiveId" clId="{F26447C5-A9C7-4F70-94B0-217D31AE24D6}" dt="2023-06-27T07:37:30.903" v="8538" actId="478"/>
          <ac:spMkLst>
            <pc:docMk/>
            <pc:sldMk cId="4249266027" sldId="298"/>
            <ac:spMk id="3" creationId="{D7540002-35D6-ED60-5C92-516EB9847A2A}"/>
          </ac:spMkLst>
        </pc:spChg>
        <pc:picChg chg="add mod">
          <ac:chgData name="Nicolas Dangriaux" userId="d2eb5ba63a3192f0" providerId="LiveId" clId="{F26447C5-A9C7-4F70-94B0-217D31AE24D6}" dt="2023-06-26T18:29:24.465" v="4028" actId="1076"/>
          <ac:picMkLst>
            <pc:docMk/>
            <pc:sldMk cId="4249266027" sldId="298"/>
            <ac:picMk id="5" creationId="{DFAB3838-0676-BFCF-86C5-077AB88E22D1}"/>
          </ac:picMkLst>
        </pc:picChg>
      </pc:sldChg>
      <pc:sldChg chg="addSp delSp modSp new mod">
        <pc:chgData name="Nicolas Dangriaux" userId="d2eb5ba63a3192f0" providerId="LiveId" clId="{F26447C5-A9C7-4F70-94B0-217D31AE24D6}" dt="2023-06-26T18:39:25.054" v="4503" actId="20577"/>
        <pc:sldMkLst>
          <pc:docMk/>
          <pc:sldMk cId="2738429490" sldId="299"/>
        </pc:sldMkLst>
        <pc:spChg chg="mod">
          <ac:chgData name="Nicolas Dangriaux" userId="d2eb5ba63a3192f0" providerId="LiveId" clId="{F26447C5-A9C7-4F70-94B0-217D31AE24D6}" dt="2023-06-26T18:39:25.054" v="4503" actId="20577"/>
          <ac:spMkLst>
            <pc:docMk/>
            <pc:sldMk cId="2738429490" sldId="299"/>
            <ac:spMk id="2" creationId="{E2FED8FA-C1FD-7EB8-C9E7-61E09A8E4A02}"/>
          </ac:spMkLst>
        </pc:spChg>
        <pc:spChg chg="del">
          <ac:chgData name="Nicolas Dangriaux" userId="d2eb5ba63a3192f0" providerId="LiveId" clId="{F26447C5-A9C7-4F70-94B0-217D31AE24D6}" dt="2023-06-26T18:28:10.613" v="4016" actId="22"/>
          <ac:spMkLst>
            <pc:docMk/>
            <pc:sldMk cId="2738429490" sldId="299"/>
            <ac:spMk id="3" creationId="{B2E79A50-2831-B23E-FB0F-FA7BF18E2DDE}"/>
          </ac:spMkLst>
        </pc:spChg>
        <pc:picChg chg="add mod ord">
          <ac:chgData name="Nicolas Dangriaux" userId="d2eb5ba63a3192f0" providerId="LiveId" clId="{F26447C5-A9C7-4F70-94B0-217D31AE24D6}" dt="2023-06-26T18:34:05.418" v="4072" actId="1076"/>
          <ac:picMkLst>
            <pc:docMk/>
            <pc:sldMk cId="2738429490" sldId="299"/>
            <ac:picMk id="5" creationId="{BDBDCC89-2930-C84B-11B4-22E7AE1FD6C7}"/>
          </ac:picMkLst>
        </pc:picChg>
        <pc:picChg chg="add mod">
          <ac:chgData name="Nicolas Dangriaux" userId="d2eb5ba63a3192f0" providerId="LiveId" clId="{F26447C5-A9C7-4F70-94B0-217D31AE24D6}" dt="2023-06-26T18:36:29.766" v="4337" actId="14100"/>
          <ac:picMkLst>
            <pc:docMk/>
            <pc:sldMk cId="2738429490" sldId="299"/>
            <ac:picMk id="7" creationId="{7559B248-F14B-3901-A0F6-3BFDCA176B32}"/>
          </ac:picMkLst>
        </pc:picChg>
      </pc:sldChg>
      <pc:sldChg chg="addSp delSp modSp new mod">
        <pc:chgData name="Nicolas Dangriaux" userId="d2eb5ba63a3192f0" providerId="LiveId" clId="{F26447C5-A9C7-4F70-94B0-217D31AE24D6}" dt="2023-06-26T18:44:17.653" v="4707" actId="478"/>
        <pc:sldMkLst>
          <pc:docMk/>
          <pc:sldMk cId="135361389" sldId="300"/>
        </pc:sldMkLst>
        <pc:spChg chg="mod">
          <ac:chgData name="Nicolas Dangriaux" userId="d2eb5ba63a3192f0" providerId="LiveId" clId="{F26447C5-A9C7-4F70-94B0-217D31AE24D6}" dt="2023-06-26T18:41:46.179" v="4682" actId="20577"/>
          <ac:spMkLst>
            <pc:docMk/>
            <pc:sldMk cId="135361389" sldId="300"/>
            <ac:spMk id="2" creationId="{00965B73-FBFD-DD17-57E3-0CD9A8856D0A}"/>
          </ac:spMkLst>
        </pc:spChg>
        <pc:spChg chg="del">
          <ac:chgData name="Nicolas Dangriaux" userId="d2eb5ba63a3192f0" providerId="LiveId" clId="{F26447C5-A9C7-4F70-94B0-217D31AE24D6}" dt="2023-06-26T18:40:04.671" v="4552" actId="22"/>
          <ac:spMkLst>
            <pc:docMk/>
            <pc:sldMk cId="135361389" sldId="300"/>
            <ac:spMk id="3" creationId="{E90DA89F-9BEA-5BC6-B4C4-52B839BA3E23}"/>
          </ac:spMkLst>
        </pc:spChg>
        <pc:picChg chg="add mod ord">
          <ac:chgData name="Nicolas Dangriaux" userId="d2eb5ba63a3192f0" providerId="LiveId" clId="{F26447C5-A9C7-4F70-94B0-217D31AE24D6}" dt="2023-06-26T18:42:35.843" v="4690" actId="14100"/>
          <ac:picMkLst>
            <pc:docMk/>
            <pc:sldMk cId="135361389" sldId="300"/>
            <ac:picMk id="5" creationId="{B9DB672D-FB56-5B9D-191C-8D5CC7177C91}"/>
          </ac:picMkLst>
        </pc:picChg>
        <pc:picChg chg="add mod">
          <ac:chgData name="Nicolas Dangriaux" userId="d2eb5ba63a3192f0" providerId="LiveId" clId="{F26447C5-A9C7-4F70-94B0-217D31AE24D6}" dt="2023-06-26T18:42:42.306" v="4692" actId="1076"/>
          <ac:picMkLst>
            <pc:docMk/>
            <pc:sldMk cId="135361389" sldId="300"/>
            <ac:picMk id="7" creationId="{1AC05AAA-13D1-6836-9D66-F92F968614E3}"/>
          </ac:picMkLst>
        </pc:picChg>
        <pc:picChg chg="add mod">
          <ac:chgData name="Nicolas Dangriaux" userId="d2eb5ba63a3192f0" providerId="LiveId" clId="{F26447C5-A9C7-4F70-94B0-217D31AE24D6}" dt="2023-06-26T18:42:47.752" v="4694" actId="14100"/>
          <ac:picMkLst>
            <pc:docMk/>
            <pc:sldMk cId="135361389" sldId="300"/>
            <ac:picMk id="9" creationId="{521C0DAE-D8A3-A019-DBC0-3E97F7E2C157}"/>
          </ac:picMkLst>
        </pc:picChg>
        <pc:picChg chg="add del">
          <ac:chgData name="Nicolas Dangriaux" userId="d2eb5ba63a3192f0" providerId="LiveId" clId="{F26447C5-A9C7-4F70-94B0-217D31AE24D6}" dt="2023-06-26T18:43:19.274" v="4696" actId="478"/>
          <ac:picMkLst>
            <pc:docMk/>
            <pc:sldMk cId="135361389" sldId="300"/>
            <ac:picMk id="11" creationId="{5E99DF14-633C-F427-E88A-64B794BAE492}"/>
          </ac:picMkLst>
        </pc:picChg>
        <pc:picChg chg="add del mod">
          <ac:chgData name="Nicolas Dangriaux" userId="d2eb5ba63a3192f0" providerId="LiveId" clId="{F26447C5-A9C7-4F70-94B0-217D31AE24D6}" dt="2023-06-26T18:44:17.653" v="4707" actId="478"/>
          <ac:picMkLst>
            <pc:docMk/>
            <pc:sldMk cId="135361389" sldId="300"/>
            <ac:picMk id="13" creationId="{37133080-3389-AFAD-9764-64B77577D13F}"/>
          </ac:picMkLst>
        </pc:picChg>
      </pc:sldChg>
      <pc:sldChg chg="addSp delSp modSp new mod">
        <pc:chgData name="Nicolas Dangriaux" userId="d2eb5ba63a3192f0" providerId="LiveId" clId="{F26447C5-A9C7-4F70-94B0-217D31AE24D6}" dt="2023-06-26T18:45:28.225" v="4750" actId="20577"/>
        <pc:sldMkLst>
          <pc:docMk/>
          <pc:sldMk cId="3529818359" sldId="301"/>
        </pc:sldMkLst>
        <pc:spChg chg="mod">
          <ac:chgData name="Nicolas Dangriaux" userId="d2eb5ba63a3192f0" providerId="LiveId" clId="{F26447C5-A9C7-4F70-94B0-217D31AE24D6}" dt="2023-06-26T18:45:28.225" v="4750" actId="20577"/>
          <ac:spMkLst>
            <pc:docMk/>
            <pc:sldMk cId="3529818359" sldId="301"/>
            <ac:spMk id="2" creationId="{B7913303-1C03-3AA2-C39E-18AF3CF9C0F1}"/>
          </ac:spMkLst>
        </pc:spChg>
        <pc:spChg chg="del">
          <ac:chgData name="Nicolas Dangriaux" userId="d2eb5ba63a3192f0" providerId="LiveId" clId="{F26447C5-A9C7-4F70-94B0-217D31AE24D6}" dt="2023-06-26T18:43:32.873" v="4701" actId="22"/>
          <ac:spMkLst>
            <pc:docMk/>
            <pc:sldMk cId="3529818359" sldId="301"/>
            <ac:spMk id="3" creationId="{9016063F-D01C-576E-A765-2C20EE1119F9}"/>
          </ac:spMkLst>
        </pc:spChg>
        <pc:picChg chg="add mod ord">
          <ac:chgData name="Nicolas Dangriaux" userId="d2eb5ba63a3192f0" providerId="LiveId" clId="{F26447C5-A9C7-4F70-94B0-217D31AE24D6}" dt="2023-06-26T18:43:35.873" v="4702" actId="1076"/>
          <ac:picMkLst>
            <pc:docMk/>
            <pc:sldMk cId="3529818359" sldId="301"/>
            <ac:picMk id="5" creationId="{691078DB-83AA-863E-A1C9-222B2B7CABA3}"/>
          </ac:picMkLst>
        </pc:picChg>
        <pc:picChg chg="add mod">
          <ac:chgData name="Nicolas Dangriaux" userId="d2eb5ba63a3192f0" providerId="LiveId" clId="{F26447C5-A9C7-4F70-94B0-217D31AE24D6}" dt="2023-06-26T18:44:14.426" v="4706" actId="14100"/>
          <ac:picMkLst>
            <pc:docMk/>
            <pc:sldMk cId="3529818359" sldId="301"/>
            <ac:picMk id="7" creationId="{D1FD4920-AB3E-25A1-475B-2401F58379CF}"/>
          </ac:picMkLst>
        </pc:picChg>
      </pc:sldChg>
      <pc:sldChg chg="addSp delSp modSp new mod">
        <pc:chgData name="Nicolas Dangriaux" userId="d2eb5ba63a3192f0" providerId="LiveId" clId="{F26447C5-A9C7-4F70-94B0-217D31AE24D6}" dt="2023-06-26T18:50:26.464" v="5002" actId="1076"/>
        <pc:sldMkLst>
          <pc:docMk/>
          <pc:sldMk cId="1867005097" sldId="302"/>
        </pc:sldMkLst>
        <pc:spChg chg="mod">
          <ac:chgData name="Nicolas Dangriaux" userId="d2eb5ba63a3192f0" providerId="LiveId" clId="{F26447C5-A9C7-4F70-94B0-217D31AE24D6}" dt="2023-06-26T18:48:22.375" v="4984" actId="20577"/>
          <ac:spMkLst>
            <pc:docMk/>
            <pc:sldMk cId="1867005097" sldId="302"/>
            <ac:spMk id="2" creationId="{8320DF75-1241-DADD-344B-895FBFDD83AA}"/>
          </ac:spMkLst>
        </pc:spChg>
        <pc:spChg chg="del">
          <ac:chgData name="Nicolas Dangriaux" userId="d2eb5ba63a3192f0" providerId="LiveId" clId="{F26447C5-A9C7-4F70-94B0-217D31AE24D6}" dt="2023-06-26T18:45:48.298" v="4751" actId="22"/>
          <ac:spMkLst>
            <pc:docMk/>
            <pc:sldMk cId="1867005097" sldId="302"/>
            <ac:spMk id="3" creationId="{77A04431-AC7C-8A99-6AEB-7AB254D249B9}"/>
          </ac:spMkLst>
        </pc:spChg>
        <pc:picChg chg="add mod ord">
          <ac:chgData name="Nicolas Dangriaux" userId="d2eb5ba63a3192f0" providerId="LiveId" clId="{F26447C5-A9C7-4F70-94B0-217D31AE24D6}" dt="2023-06-26T18:49:27.058" v="4993" actId="14100"/>
          <ac:picMkLst>
            <pc:docMk/>
            <pc:sldMk cId="1867005097" sldId="302"/>
            <ac:picMk id="5" creationId="{EC004A29-2191-7026-3E4C-3DE74AE22F9C}"/>
          </ac:picMkLst>
        </pc:picChg>
        <pc:picChg chg="add mod">
          <ac:chgData name="Nicolas Dangriaux" userId="d2eb5ba63a3192f0" providerId="LiveId" clId="{F26447C5-A9C7-4F70-94B0-217D31AE24D6}" dt="2023-06-26T18:50:06.567" v="4996" actId="1076"/>
          <ac:picMkLst>
            <pc:docMk/>
            <pc:sldMk cId="1867005097" sldId="302"/>
            <ac:picMk id="7" creationId="{034101E7-EC2C-5135-2A84-9699515B3127}"/>
          </ac:picMkLst>
        </pc:picChg>
        <pc:picChg chg="add mod">
          <ac:chgData name="Nicolas Dangriaux" userId="d2eb5ba63a3192f0" providerId="LiveId" clId="{F26447C5-A9C7-4F70-94B0-217D31AE24D6}" dt="2023-06-26T18:50:26.464" v="5002" actId="1076"/>
          <ac:picMkLst>
            <pc:docMk/>
            <pc:sldMk cId="1867005097" sldId="302"/>
            <ac:picMk id="9" creationId="{1EFCEE73-78A0-FDEC-8049-2134CB714D1B}"/>
          </ac:picMkLst>
        </pc:picChg>
      </pc:sldChg>
      <pc:sldChg chg="addSp delSp modSp new mod">
        <pc:chgData name="Nicolas Dangriaux" userId="d2eb5ba63a3192f0" providerId="LiveId" clId="{F26447C5-A9C7-4F70-94B0-217D31AE24D6}" dt="2023-06-28T19:09:26.666" v="8940" actId="20577"/>
        <pc:sldMkLst>
          <pc:docMk/>
          <pc:sldMk cId="2214607686" sldId="303"/>
        </pc:sldMkLst>
        <pc:spChg chg="mod">
          <ac:chgData name="Nicolas Dangriaux" userId="d2eb5ba63a3192f0" providerId="LiveId" clId="{F26447C5-A9C7-4F70-94B0-217D31AE24D6}" dt="2023-06-28T19:09:26.666" v="8940" actId="20577"/>
          <ac:spMkLst>
            <pc:docMk/>
            <pc:sldMk cId="2214607686" sldId="303"/>
            <ac:spMk id="2" creationId="{CD49A043-DB63-21F0-DB6C-E0BB4DF824D8}"/>
          </ac:spMkLst>
        </pc:spChg>
        <pc:spChg chg="del">
          <ac:chgData name="Nicolas Dangriaux" userId="d2eb5ba63a3192f0" providerId="LiveId" clId="{F26447C5-A9C7-4F70-94B0-217D31AE24D6}" dt="2023-06-26T18:52:48.750" v="5004" actId="22"/>
          <ac:spMkLst>
            <pc:docMk/>
            <pc:sldMk cId="2214607686" sldId="303"/>
            <ac:spMk id="3" creationId="{E7C37D92-ACA1-A085-66E1-3F0219988A21}"/>
          </ac:spMkLst>
        </pc:spChg>
        <pc:spChg chg="add del mod">
          <ac:chgData name="Nicolas Dangriaux" userId="d2eb5ba63a3192f0" providerId="LiveId" clId="{F26447C5-A9C7-4F70-94B0-217D31AE24D6}" dt="2023-06-26T18:53:52.881" v="5006" actId="22"/>
          <ac:spMkLst>
            <pc:docMk/>
            <pc:sldMk cId="2214607686" sldId="303"/>
            <ac:spMk id="7" creationId="{10356273-7226-44E1-E18F-32AAAED3F05F}"/>
          </ac:spMkLst>
        </pc:spChg>
        <pc:spChg chg="add del mod">
          <ac:chgData name="Nicolas Dangriaux" userId="d2eb5ba63a3192f0" providerId="LiveId" clId="{F26447C5-A9C7-4F70-94B0-217D31AE24D6}" dt="2023-06-26T18:55:41.233" v="5088" actId="22"/>
          <ac:spMkLst>
            <pc:docMk/>
            <pc:sldMk cId="2214607686" sldId="303"/>
            <ac:spMk id="11" creationId="{D093F8C1-D2FE-A59D-2190-446F3C289222}"/>
          </ac:spMkLst>
        </pc:spChg>
        <pc:picChg chg="add del mod ord">
          <ac:chgData name="Nicolas Dangriaux" userId="d2eb5ba63a3192f0" providerId="LiveId" clId="{F26447C5-A9C7-4F70-94B0-217D31AE24D6}" dt="2023-06-26T18:53:50.251" v="5005" actId="478"/>
          <ac:picMkLst>
            <pc:docMk/>
            <pc:sldMk cId="2214607686" sldId="303"/>
            <ac:picMk id="5" creationId="{844FE3D3-9140-2C4F-6A4D-45FB8320182F}"/>
          </ac:picMkLst>
        </pc:picChg>
        <pc:picChg chg="add del mod ord">
          <ac:chgData name="Nicolas Dangriaux" userId="d2eb5ba63a3192f0" providerId="LiveId" clId="{F26447C5-A9C7-4F70-94B0-217D31AE24D6}" dt="2023-06-26T18:53:56.947" v="5007" actId="478"/>
          <ac:picMkLst>
            <pc:docMk/>
            <pc:sldMk cId="2214607686" sldId="303"/>
            <ac:picMk id="9" creationId="{233A7FE4-ED71-F5D0-E7F1-0E40A7BF02C1}"/>
          </ac:picMkLst>
        </pc:picChg>
        <pc:picChg chg="add mod ord">
          <ac:chgData name="Nicolas Dangriaux" userId="d2eb5ba63a3192f0" providerId="LiveId" clId="{F26447C5-A9C7-4F70-94B0-217D31AE24D6}" dt="2023-06-26T18:55:44.321" v="5089" actId="1076"/>
          <ac:picMkLst>
            <pc:docMk/>
            <pc:sldMk cId="2214607686" sldId="303"/>
            <ac:picMk id="13" creationId="{D89AD82F-6CEE-C0FA-8A79-0E662AF48ADB}"/>
          </ac:picMkLst>
        </pc:picChg>
        <pc:picChg chg="add del">
          <ac:chgData name="Nicolas Dangriaux" userId="d2eb5ba63a3192f0" providerId="LiveId" clId="{F26447C5-A9C7-4F70-94B0-217D31AE24D6}" dt="2023-06-26T18:57:03.674" v="5123" actId="478"/>
          <ac:picMkLst>
            <pc:docMk/>
            <pc:sldMk cId="2214607686" sldId="303"/>
            <ac:picMk id="15" creationId="{AC745B06-2371-4D1F-1EFB-D400D3279474}"/>
          </ac:picMkLst>
        </pc:picChg>
        <pc:picChg chg="add mod">
          <ac:chgData name="Nicolas Dangriaux" userId="d2eb5ba63a3192f0" providerId="LiveId" clId="{F26447C5-A9C7-4F70-94B0-217D31AE24D6}" dt="2023-06-26T18:57:16.901" v="5127" actId="14100"/>
          <ac:picMkLst>
            <pc:docMk/>
            <pc:sldMk cId="2214607686" sldId="303"/>
            <ac:picMk id="17" creationId="{4AACCBAA-875B-47B6-2A22-64C29AE769FC}"/>
          </ac:picMkLst>
        </pc:picChg>
        <pc:picChg chg="add mod">
          <ac:chgData name="Nicolas Dangriaux" userId="d2eb5ba63a3192f0" providerId="LiveId" clId="{F26447C5-A9C7-4F70-94B0-217D31AE24D6}" dt="2023-06-26T18:58:46.840" v="5319" actId="1076"/>
          <ac:picMkLst>
            <pc:docMk/>
            <pc:sldMk cId="2214607686" sldId="303"/>
            <ac:picMk id="19" creationId="{8828887A-1287-C3D3-9331-651AECE383EB}"/>
          </ac:picMkLst>
        </pc:picChg>
      </pc:sldChg>
      <pc:sldChg chg="addSp delSp modSp new mod">
        <pc:chgData name="Nicolas Dangriaux" userId="d2eb5ba63a3192f0" providerId="LiveId" clId="{F26447C5-A9C7-4F70-94B0-217D31AE24D6}" dt="2023-06-26T19:01:08.054" v="5457" actId="14100"/>
        <pc:sldMkLst>
          <pc:docMk/>
          <pc:sldMk cId="1267984936" sldId="304"/>
        </pc:sldMkLst>
        <pc:spChg chg="mod">
          <ac:chgData name="Nicolas Dangriaux" userId="d2eb5ba63a3192f0" providerId="LiveId" clId="{F26447C5-A9C7-4F70-94B0-217D31AE24D6}" dt="2023-06-26T19:00:21.170" v="5451" actId="20577"/>
          <ac:spMkLst>
            <pc:docMk/>
            <pc:sldMk cId="1267984936" sldId="304"/>
            <ac:spMk id="2" creationId="{855950F8-7A2A-B68C-7CEE-1F57C2CDE6DF}"/>
          </ac:spMkLst>
        </pc:spChg>
        <pc:spChg chg="del">
          <ac:chgData name="Nicolas Dangriaux" userId="d2eb5ba63a3192f0" providerId="LiveId" clId="{F26447C5-A9C7-4F70-94B0-217D31AE24D6}" dt="2023-06-26T19:00:23.222" v="5452" actId="22"/>
          <ac:spMkLst>
            <pc:docMk/>
            <pc:sldMk cId="1267984936" sldId="304"/>
            <ac:spMk id="3" creationId="{890D616C-FAEC-F7AB-67D0-C702DDD0CE6F}"/>
          </ac:spMkLst>
        </pc:spChg>
        <pc:picChg chg="add mod ord">
          <ac:chgData name="Nicolas Dangriaux" userId="d2eb5ba63a3192f0" providerId="LiveId" clId="{F26447C5-A9C7-4F70-94B0-217D31AE24D6}" dt="2023-06-26T19:00:25.857" v="5453" actId="1076"/>
          <ac:picMkLst>
            <pc:docMk/>
            <pc:sldMk cId="1267984936" sldId="304"/>
            <ac:picMk id="5" creationId="{F6750ABC-8DBF-B768-7332-FE85A24F4753}"/>
          </ac:picMkLst>
        </pc:picChg>
        <pc:picChg chg="add mod">
          <ac:chgData name="Nicolas Dangriaux" userId="d2eb5ba63a3192f0" providerId="LiveId" clId="{F26447C5-A9C7-4F70-94B0-217D31AE24D6}" dt="2023-06-26T19:01:08.054" v="5457" actId="14100"/>
          <ac:picMkLst>
            <pc:docMk/>
            <pc:sldMk cId="1267984936" sldId="304"/>
            <ac:picMk id="7" creationId="{BCD62172-3E88-AE78-79B4-A4DB9597B64F}"/>
          </ac:picMkLst>
        </pc:picChg>
      </pc:sldChg>
      <pc:sldChg chg="addSp delSp modSp new mod">
        <pc:chgData name="Nicolas Dangriaux" userId="d2eb5ba63a3192f0" providerId="LiveId" clId="{F26447C5-A9C7-4F70-94B0-217D31AE24D6}" dt="2023-07-01T08:47:47.074" v="14417" actId="1076"/>
        <pc:sldMkLst>
          <pc:docMk/>
          <pc:sldMk cId="3782671046" sldId="305"/>
        </pc:sldMkLst>
        <pc:spChg chg="mod">
          <ac:chgData name="Nicolas Dangriaux" userId="d2eb5ba63a3192f0" providerId="LiveId" clId="{F26447C5-A9C7-4F70-94B0-217D31AE24D6}" dt="2023-07-01T08:47:47.074" v="14417" actId="1076"/>
          <ac:spMkLst>
            <pc:docMk/>
            <pc:sldMk cId="3782671046" sldId="305"/>
            <ac:spMk id="2" creationId="{DC167A8F-AD14-7502-E17D-0E67138A6500}"/>
          </ac:spMkLst>
        </pc:spChg>
        <pc:spChg chg="del">
          <ac:chgData name="Nicolas Dangriaux" userId="d2eb5ba63a3192f0" providerId="LiveId" clId="{F26447C5-A9C7-4F70-94B0-217D31AE24D6}" dt="2023-06-26T19:02:13.665" v="5490" actId="22"/>
          <ac:spMkLst>
            <pc:docMk/>
            <pc:sldMk cId="3782671046" sldId="305"/>
            <ac:spMk id="3" creationId="{43BFAE9D-9ED1-4379-B162-087811EF4940}"/>
          </ac:spMkLst>
        </pc:spChg>
        <pc:picChg chg="add mod ord">
          <ac:chgData name="Nicolas Dangriaux" userId="d2eb5ba63a3192f0" providerId="LiveId" clId="{F26447C5-A9C7-4F70-94B0-217D31AE24D6}" dt="2023-06-26T19:02:15.868" v="5491" actId="1076"/>
          <ac:picMkLst>
            <pc:docMk/>
            <pc:sldMk cId="3782671046" sldId="305"/>
            <ac:picMk id="5" creationId="{53DCA22E-E908-8FC6-2BBA-A91865ED0606}"/>
          </ac:picMkLst>
        </pc:picChg>
        <pc:picChg chg="add mod">
          <ac:chgData name="Nicolas Dangriaux" userId="d2eb5ba63a3192f0" providerId="LiveId" clId="{F26447C5-A9C7-4F70-94B0-217D31AE24D6}" dt="2023-06-26T19:03:12.706" v="5549" actId="1076"/>
          <ac:picMkLst>
            <pc:docMk/>
            <pc:sldMk cId="3782671046" sldId="305"/>
            <ac:picMk id="7" creationId="{014C01D2-2BCE-1384-B6F7-0C76187CAD77}"/>
          </ac:picMkLst>
        </pc:picChg>
        <pc:picChg chg="add mod">
          <ac:chgData name="Nicolas Dangriaux" userId="d2eb5ba63a3192f0" providerId="LiveId" clId="{F26447C5-A9C7-4F70-94B0-217D31AE24D6}" dt="2023-06-26T19:09:51.165" v="6482" actId="14100"/>
          <ac:picMkLst>
            <pc:docMk/>
            <pc:sldMk cId="3782671046" sldId="305"/>
            <ac:picMk id="9" creationId="{B658248A-4451-851E-BB70-F8F3479C12F8}"/>
          </ac:picMkLst>
        </pc:picChg>
      </pc:sldChg>
      <pc:sldChg chg="addSp delSp modSp new mod">
        <pc:chgData name="Nicolas Dangriaux" userId="d2eb5ba63a3192f0" providerId="LiveId" clId="{F26447C5-A9C7-4F70-94B0-217D31AE24D6}" dt="2023-06-28T19:08:20.227" v="8935" actId="255"/>
        <pc:sldMkLst>
          <pc:docMk/>
          <pc:sldMk cId="1459151249" sldId="306"/>
        </pc:sldMkLst>
        <pc:spChg chg="mod">
          <ac:chgData name="Nicolas Dangriaux" userId="d2eb5ba63a3192f0" providerId="LiveId" clId="{F26447C5-A9C7-4F70-94B0-217D31AE24D6}" dt="2023-06-28T19:08:20.227" v="8935" actId="255"/>
          <ac:spMkLst>
            <pc:docMk/>
            <pc:sldMk cId="1459151249" sldId="306"/>
            <ac:spMk id="2" creationId="{BFA8161D-096C-69B2-9192-016FD86F5C88}"/>
          </ac:spMkLst>
        </pc:spChg>
        <pc:spChg chg="del">
          <ac:chgData name="Nicolas Dangriaux" userId="d2eb5ba63a3192f0" providerId="LiveId" clId="{F26447C5-A9C7-4F70-94B0-217D31AE24D6}" dt="2023-06-26T19:11:25.126" v="6628" actId="22"/>
          <ac:spMkLst>
            <pc:docMk/>
            <pc:sldMk cId="1459151249" sldId="306"/>
            <ac:spMk id="3" creationId="{3F84BE22-8AC0-936D-553D-D15B256E5A17}"/>
          </ac:spMkLst>
        </pc:spChg>
        <pc:picChg chg="add mod ord">
          <ac:chgData name="Nicolas Dangriaux" userId="d2eb5ba63a3192f0" providerId="LiveId" clId="{F26447C5-A9C7-4F70-94B0-217D31AE24D6}" dt="2023-06-26T19:11:29.846" v="6629" actId="1076"/>
          <ac:picMkLst>
            <pc:docMk/>
            <pc:sldMk cId="1459151249" sldId="306"/>
            <ac:picMk id="5" creationId="{CD7AB491-4F9A-D8AE-5F60-197B0C55833F}"/>
          </ac:picMkLst>
        </pc:picChg>
        <pc:picChg chg="add del">
          <ac:chgData name="Nicolas Dangriaux" userId="d2eb5ba63a3192f0" providerId="LiveId" clId="{F26447C5-A9C7-4F70-94B0-217D31AE24D6}" dt="2023-06-26T19:11:54.654" v="6631" actId="478"/>
          <ac:picMkLst>
            <pc:docMk/>
            <pc:sldMk cId="1459151249" sldId="306"/>
            <ac:picMk id="7" creationId="{2B34CFDD-9760-7546-14AA-E54AC83D0EB0}"/>
          </ac:picMkLst>
        </pc:picChg>
        <pc:picChg chg="add mod">
          <ac:chgData name="Nicolas Dangriaux" userId="d2eb5ba63a3192f0" providerId="LiveId" clId="{F26447C5-A9C7-4F70-94B0-217D31AE24D6}" dt="2023-06-26T19:13:34.737" v="6850" actId="1076"/>
          <ac:picMkLst>
            <pc:docMk/>
            <pc:sldMk cId="1459151249" sldId="306"/>
            <ac:picMk id="9" creationId="{0043BB99-C997-1F05-11CE-3C420EC0228A}"/>
          </ac:picMkLst>
        </pc:picChg>
      </pc:sldChg>
      <pc:sldChg chg="addSp delSp modSp new mod">
        <pc:chgData name="Nicolas Dangriaux" userId="d2eb5ba63a3192f0" providerId="LiveId" clId="{F26447C5-A9C7-4F70-94B0-217D31AE24D6}" dt="2023-06-26T19:18:33.673" v="7490" actId="20577"/>
        <pc:sldMkLst>
          <pc:docMk/>
          <pc:sldMk cId="875815679" sldId="307"/>
        </pc:sldMkLst>
        <pc:spChg chg="mod">
          <ac:chgData name="Nicolas Dangriaux" userId="d2eb5ba63a3192f0" providerId="LiveId" clId="{F26447C5-A9C7-4F70-94B0-217D31AE24D6}" dt="2023-06-26T19:18:33.673" v="7490" actId="20577"/>
          <ac:spMkLst>
            <pc:docMk/>
            <pc:sldMk cId="875815679" sldId="307"/>
            <ac:spMk id="2" creationId="{130A9582-5DF1-5D37-8C11-38E2EF6E4590}"/>
          </ac:spMkLst>
        </pc:spChg>
        <pc:spChg chg="del">
          <ac:chgData name="Nicolas Dangriaux" userId="d2eb5ba63a3192f0" providerId="LiveId" clId="{F26447C5-A9C7-4F70-94B0-217D31AE24D6}" dt="2023-06-26T19:15:45.022" v="7082" actId="22"/>
          <ac:spMkLst>
            <pc:docMk/>
            <pc:sldMk cId="875815679" sldId="307"/>
            <ac:spMk id="3" creationId="{D4E212BD-91EE-8008-E3B4-F2A9505430A5}"/>
          </ac:spMkLst>
        </pc:spChg>
        <pc:spChg chg="add del mod">
          <ac:chgData name="Nicolas Dangriaux" userId="d2eb5ba63a3192f0" providerId="LiveId" clId="{F26447C5-A9C7-4F70-94B0-217D31AE24D6}" dt="2023-06-26T19:15:49.331" v="7084" actId="22"/>
          <ac:spMkLst>
            <pc:docMk/>
            <pc:sldMk cId="875815679" sldId="307"/>
            <ac:spMk id="7" creationId="{1BEDB874-4CE3-5A45-3545-0B62976763A5}"/>
          </ac:spMkLst>
        </pc:spChg>
        <pc:picChg chg="add del mod ord">
          <ac:chgData name="Nicolas Dangriaux" userId="d2eb5ba63a3192f0" providerId="LiveId" clId="{F26447C5-A9C7-4F70-94B0-217D31AE24D6}" dt="2023-06-26T19:15:47.524" v="7083" actId="478"/>
          <ac:picMkLst>
            <pc:docMk/>
            <pc:sldMk cId="875815679" sldId="307"/>
            <ac:picMk id="5" creationId="{0F6A385D-1056-E7B4-4F44-8A89769418D3}"/>
          </ac:picMkLst>
        </pc:picChg>
        <pc:picChg chg="add mod ord">
          <ac:chgData name="Nicolas Dangriaux" userId="d2eb5ba63a3192f0" providerId="LiveId" clId="{F26447C5-A9C7-4F70-94B0-217D31AE24D6}" dt="2023-06-26T19:15:52.005" v="7085" actId="1076"/>
          <ac:picMkLst>
            <pc:docMk/>
            <pc:sldMk cId="875815679" sldId="307"/>
            <ac:picMk id="9" creationId="{27519D80-97BE-71EB-3ED6-4FC6E3CAC8FB}"/>
          </ac:picMkLst>
        </pc:picChg>
      </pc:sldChg>
      <pc:sldChg chg="addSp delSp modSp new mod">
        <pc:chgData name="Nicolas Dangriaux" userId="d2eb5ba63a3192f0" providerId="LiveId" clId="{F26447C5-A9C7-4F70-94B0-217D31AE24D6}" dt="2023-06-26T19:20:16.394" v="7678" actId="1076"/>
        <pc:sldMkLst>
          <pc:docMk/>
          <pc:sldMk cId="3628482042" sldId="308"/>
        </pc:sldMkLst>
        <pc:spChg chg="mod">
          <ac:chgData name="Nicolas Dangriaux" userId="d2eb5ba63a3192f0" providerId="LiveId" clId="{F26447C5-A9C7-4F70-94B0-217D31AE24D6}" dt="2023-06-26T19:20:11.112" v="7676" actId="20577"/>
          <ac:spMkLst>
            <pc:docMk/>
            <pc:sldMk cId="3628482042" sldId="308"/>
            <ac:spMk id="2" creationId="{3672955B-98DF-AE8D-DF53-1DB9BC8B95C2}"/>
          </ac:spMkLst>
        </pc:spChg>
        <pc:spChg chg="del">
          <ac:chgData name="Nicolas Dangriaux" userId="d2eb5ba63a3192f0" providerId="LiveId" clId="{F26447C5-A9C7-4F70-94B0-217D31AE24D6}" dt="2023-06-26T19:20:13.131" v="7677" actId="22"/>
          <ac:spMkLst>
            <pc:docMk/>
            <pc:sldMk cId="3628482042" sldId="308"/>
            <ac:spMk id="3" creationId="{34A54B7F-7D72-A265-33B4-D215E8D908A9}"/>
          </ac:spMkLst>
        </pc:spChg>
        <pc:picChg chg="add mod ord">
          <ac:chgData name="Nicolas Dangriaux" userId="d2eb5ba63a3192f0" providerId="LiveId" clId="{F26447C5-A9C7-4F70-94B0-217D31AE24D6}" dt="2023-06-26T19:20:16.394" v="7678" actId="1076"/>
          <ac:picMkLst>
            <pc:docMk/>
            <pc:sldMk cId="3628482042" sldId="308"/>
            <ac:picMk id="5" creationId="{45D8EDE5-2DD8-B45A-1679-3ABCCB5C1B12}"/>
          </ac:picMkLst>
        </pc:picChg>
      </pc:sldChg>
      <pc:sldChg chg="addSp delSp modSp new mod">
        <pc:chgData name="Nicolas Dangriaux" userId="d2eb5ba63a3192f0" providerId="LiveId" clId="{F26447C5-A9C7-4F70-94B0-217D31AE24D6}" dt="2023-06-26T19:24:26.537" v="7974" actId="313"/>
        <pc:sldMkLst>
          <pc:docMk/>
          <pc:sldMk cId="3107904065" sldId="309"/>
        </pc:sldMkLst>
        <pc:spChg chg="mod">
          <ac:chgData name="Nicolas Dangriaux" userId="d2eb5ba63a3192f0" providerId="LiveId" clId="{F26447C5-A9C7-4F70-94B0-217D31AE24D6}" dt="2023-06-26T19:24:26.537" v="7974" actId="313"/>
          <ac:spMkLst>
            <pc:docMk/>
            <pc:sldMk cId="3107904065" sldId="309"/>
            <ac:spMk id="2" creationId="{F6368E88-0FE9-3EFE-ED24-BA342DD87BC8}"/>
          </ac:spMkLst>
        </pc:spChg>
        <pc:spChg chg="del">
          <ac:chgData name="Nicolas Dangriaux" userId="d2eb5ba63a3192f0" providerId="LiveId" clId="{F26447C5-A9C7-4F70-94B0-217D31AE24D6}" dt="2023-06-26T19:21:32.505" v="7814" actId="22"/>
          <ac:spMkLst>
            <pc:docMk/>
            <pc:sldMk cId="3107904065" sldId="309"/>
            <ac:spMk id="3" creationId="{864F11FA-8960-0D3F-3D61-2E1409FFBAA4}"/>
          </ac:spMkLst>
        </pc:spChg>
        <pc:picChg chg="add mod ord">
          <ac:chgData name="Nicolas Dangriaux" userId="d2eb5ba63a3192f0" providerId="LiveId" clId="{F26447C5-A9C7-4F70-94B0-217D31AE24D6}" dt="2023-06-26T19:23:29.283" v="7914" actId="1076"/>
          <ac:picMkLst>
            <pc:docMk/>
            <pc:sldMk cId="3107904065" sldId="309"/>
            <ac:picMk id="5" creationId="{164F2923-507F-724C-36A0-3C1007E3BF9F}"/>
          </ac:picMkLst>
        </pc:picChg>
        <pc:picChg chg="add mod">
          <ac:chgData name="Nicolas Dangriaux" userId="d2eb5ba63a3192f0" providerId="LiveId" clId="{F26447C5-A9C7-4F70-94B0-217D31AE24D6}" dt="2023-06-26T19:23:31.990" v="7915" actId="1076"/>
          <ac:picMkLst>
            <pc:docMk/>
            <pc:sldMk cId="3107904065" sldId="309"/>
            <ac:picMk id="7" creationId="{026CE37C-DBA6-A571-6ACD-AA3AE8D8DB75}"/>
          </ac:picMkLst>
        </pc:picChg>
        <pc:picChg chg="add mod">
          <ac:chgData name="Nicolas Dangriaux" userId="d2eb5ba63a3192f0" providerId="LiveId" clId="{F26447C5-A9C7-4F70-94B0-217D31AE24D6}" dt="2023-06-26T19:24:09.613" v="7919" actId="1076"/>
          <ac:picMkLst>
            <pc:docMk/>
            <pc:sldMk cId="3107904065" sldId="309"/>
            <ac:picMk id="9" creationId="{EF7B1C30-ED44-299F-AE42-89CE8347A6D4}"/>
          </ac:picMkLst>
        </pc:picChg>
      </pc:sldChg>
      <pc:sldChg chg="addSp delSp modSp new mod">
        <pc:chgData name="Nicolas Dangriaux" userId="d2eb5ba63a3192f0" providerId="LiveId" clId="{F26447C5-A9C7-4F70-94B0-217D31AE24D6}" dt="2023-06-28T19:10:42.807" v="9002" actId="20577"/>
        <pc:sldMkLst>
          <pc:docMk/>
          <pc:sldMk cId="1552122059" sldId="310"/>
        </pc:sldMkLst>
        <pc:spChg chg="mod">
          <ac:chgData name="Nicolas Dangriaux" userId="d2eb5ba63a3192f0" providerId="LiveId" clId="{F26447C5-A9C7-4F70-94B0-217D31AE24D6}" dt="2023-06-28T19:10:42.807" v="9002" actId="20577"/>
          <ac:spMkLst>
            <pc:docMk/>
            <pc:sldMk cId="1552122059" sldId="310"/>
            <ac:spMk id="2" creationId="{4B6E721F-8AE4-BACC-6C94-F9097F37CE13}"/>
          </ac:spMkLst>
        </pc:spChg>
        <pc:spChg chg="del">
          <ac:chgData name="Nicolas Dangriaux" userId="d2eb5ba63a3192f0" providerId="LiveId" clId="{F26447C5-A9C7-4F70-94B0-217D31AE24D6}" dt="2023-06-26T19:27:33.863" v="8536" actId="22"/>
          <ac:spMkLst>
            <pc:docMk/>
            <pc:sldMk cId="1552122059" sldId="310"/>
            <ac:spMk id="3" creationId="{89107B16-838C-4D20-E448-2CCF08A85E36}"/>
          </ac:spMkLst>
        </pc:spChg>
        <pc:picChg chg="add mod ord">
          <ac:chgData name="Nicolas Dangriaux" userId="d2eb5ba63a3192f0" providerId="LiveId" clId="{F26447C5-A9C7-4F70-94B0-217D31AE24D6}" dt="2023-06-26T19:27:36.653" v="8537" actId="1076"/>
          <ac:picMkLst>
            <pc:docMk/>
            <pc:sldMk cId="1552122059" sldId="310"/>
            <ac:picMk id="5" creationId="{D86E4153-AD19-D31B-1809-A5DE337D09ED}"/>
          </ac:picMkLst>
        </pc:picChg>
      </pc:sldChg>
      <pc:sldChg chg="addSp delSp modSp new mod">
        <pc:chgData name="Nicolas Dangriaux" userId="d2eb5ba63a3192f0" providerId="LiveId" clId="{F26447C5-A9C7-4F70-94B0-217D31AE24D6}" dt="2023-06-28T19:16:12.764" v="9177" actId="14100"/>
        <pc:sldMkLst>
          <pc:docMk/>
          <pc:sldMk cId="402346718" sldId="311"/>
        </pc:sldMkLst>
        <pc:spChg chg="mod">
          <ac:chgData name="Nicolas Dangriaux" userId="d2eb5ba63a3192f0" providerId="LiveId" clId="{F26447C5-A9C7-4F70-94B0-217D31AE24D6}" dt="2023-06-28T19:15:51.149" v="9173" actId="20577"/>
          <ac:spMkLst>
            <pc:docMk/>
            <pc:sldMk cId="402346718" sldId="311"/>
            <ac:spMk id="2" creationId="{EFC43CCD-3F0C-BEEA-5C1A-04A9B853152F}"/>
          </ac:spMkLst>
        </pc:spChg>
        <pc:spChg chg="del">
          <ac:chgData name="Nicolas Dangriaux" userId="d2eb5ba63a3192f0" providerId="LiveId" clId="{F26447C5-A9C7-4F70-94B0-217D31AE24D6}" dt="2023-06-28T19:15:58.657" v="9174" actId="22"/>
          <ac:spMkLst>
            <pc:docMk/>
            <pc:sldMk cId="402346718" sldId="311"/>
            <ac:spMk id="3" creationId="{8ED0CB38-AFE1-F514-3211-17931B985F5B}"/>
          </ac:spMkLst>
        </pc:spChg>
        <pc:picChg chg="add mod ord">
          <ac:chgData name="Nicolas Dangriaux" userId="d2eb5ba63a3192f0" providerId="LiveId" clId="{F26447C5-A9C7-4F70-94B0-217D31AE24D6}" dt="2023-06-28T19:16:12.764" v="9177" actId="14100"/>
          <ac:picMkLst>
            <pc:docMk/>
            <pc:sldMk cId="402346718" sldId="311"/>
            <ac:picMk id="5" creationId="{BBF7A29C-E118-54A4-D3A2-076204C43A9A}"/>
          </ac:picMkLst>
        </pc:picChg>
      </pc:sldChg>
      <pc:sldChg chg="addSp delSp modSp new mod">
        <pc:chgData name="Nicolas Dangriaux" userId="d2eb5ba63a3192f0" providerId="LiveId" clId="{F26447C5-A9C7-4F70-94B0-217D31AE24D6}" dt="2023-06-28T19:20:20.166" v="9461" actId="20577"/>
        <pc:sldMkLst>
          <pc:docMk/>
          <pc:sldMk cId="1525447411" sldId="312"/>
        </pc:sldMkLst>
        <pc:spChg chg="mod">
          <ac:chgData name="Nicolas Dangriaux" userId="d2eb5ba63a3192f0" providerId="LiveId" clId="{F26447C5-A9C7-4F70-94B0-217D31AE24D6}" dt="2023-06-28T19:20:20.166" v="9461" actId="20577"/>
          <ac:spMkLst>
            <pc:docMk/>
            <pc:sldMk cId="1525447411" sldId="312"/>
            <ac:spMk id="2" creationId="{55426697-3671-89DD-0B8F-ECA7A46D11CA}"/>
          </ac:spMkLst>
        </pc:spChg>
        <pc:spChg chg="del">
          <ac:chgData name="Nicolas Dangriaux" userId="d2eb5ba63a3192f0" providerId="LiveId" clId="{F26447C5-A9C7-4F70-94B0-217D31AE24D6}" dt="2023-06-28T19:18:37.999" v="9302" actId="22"/>
          <ac:spMkLst>
            <pc:docMk/>
            <pc:sldMk cId="1525447411" sldId="312"/>
            <ac:spMk id="3" creationId="{4BEFD4B8-64CF-DA42-C84E-C46F6ECB279B}"/>
          </ac:spMkLst>
        </pc:spChg>
        <pc:picChg chg="add mod ord">
          <ac:chgData name="Nicolas Dangriaux" userId="d2eb5ba63a3192f0" providerId="LiveId" clId="{F26447C5-A9C7-4F70-94B0-217D31AE24D6}" dt="2023-06-28T19:18:41.644" v="9303" actId="1076"/>
          <ac:picMkLst>
            <pc:docMk/>
            <pc:sldMk cId="1525447411" sldId="312"/>
            <ac:picMk id="5" creationId="{2127562F-35A2-BFA5-3B7A-A68DF86035B4}"/>
          </ac:picMkLst>
        </pc:picChg>
        <pc:picChg chg="add mod">
          <ac:chgData name="Nicolas Dangriaux" userId="d2eb5ba63a3192f0" providerId="LiveId" clId="{F26447C5-A9C7-4F70-94B0-217D31AE24D6}" dt="2023-06-28T19:20:12.175" v="9460" actId="1076"/>
          <ac:picMkLst>
            <pc:docMk/>
            <pc:sldMk cId="1525447411" sldId="312"/>
            <ac:picMk id="7" creationId="{D9A30C26-DE90-F6C8-A85C-5A2B116D74AB}"/>
          </ac:picMkLst>
        </pc:picChg>
      </pc:sldChg>
      <pc:sldChg chg="addSp delSp modSp new mod">
        <pc:chgData name="Nicolas Dangriaux" userId="d2eb5ba63a3192f0" providerId="LiveId" clId="{F26447C5-A9C7-4F70-94B0-217D31AE24D6}" dt="2023-06-28T19:23:44.536" v="9763" actId="20577"/>
        <pc:sldMkLst>
          <pc:docMk/>
          <pc:sldMk cId="4238377495" sldId="313"/>
        </pc:sldMkLst>
        <pc:spChg chg="mod">
          <ac:chgData name="Nicolas Dangriaux" userId="d2eb5ba63a3192f0" providerId="LiveId" clId="{F26447C5-A9C7-4F70-94B0-217D31AE24D6}" dt="2023-06-28T19:23:44.536" v="9763" actId="20577"/>
          <ac:spMkLst>
            <pc:docMk/>
            <pc:sldMk cId="4238377495" sldId="313"/>
            <ac:spMk id="2" creationId="{37369DBD-5861-BFCE-6D94-3403BFE9AD0E}"/>
          </ac:spMkLst>
        </pc:spChg>
        <pc:spChg chg="del">
          <ac:chgData name="Nicolas Dangriaux" userId="d2eb5ba63a3192f0" providerId="LiveId" clId="{F26447C5-A9C7-4F70-94B0-217D31AE24D6}" dt="2023-06-28T19:21:50.750" v="9589" actId="22"/>
          <ac:spMkLst>
            <pc:docMk/>
            <pc:sldMk cId="4238377495" sldId="313"/>
            <ac:spMk id="3" creationId="{3641C230-3421-FAF7-831B-8CF7343A6609}"/>
          </ac:spMkLst>
        </pc:spChg>
        <pc:picChg chg="add mod ord">
          <ac:chgData name="Nicolas Dangriaux" userId="d2eb5ba63a3192f0" providerId="LiveId" clId="{F26447C5-A9C7-4F70-94B0-217D31AE24D6}" dt="2023-06-28T19:23:27.461" v="9709" actId="14100"/>
          <ac:picMkLst>
            <pc:docMk/>
            <pc:sldMk cId="4238377495" sldId="313"/>
            <ac:picMk id="5" creationId="{74305F71-7BD1-D681-AA4C-F4D696416A87}"/>
          </ac:picMkLst>
        </pc:picChg>
        <pc:picChg chg="add mod">
          <ac:chgData name="Nicolas Dangriaux" userId="d2eb5ba63a3192f0" providerId="LiveId" clId="{F26447C5-A9C7-4F70-94B0-217D31AE24D6}" dt="2023-06-28T19:23:23.658" v="9708" actId="14100"/>
          <ac:picMkLst>
            <pc:docMk/>
            <pc:sldMk cId="4238377495" sldId="313"/>
            <ac:picMk id="7" creationId="{A165C2EC-8413-DD23-035D-49C86DB6730E}"/>
          </ac:picMkLst>
        </pc:picChg>
      </pc:sldChg>
      <pc:sldChg chg="addSp delSp modSp new mod">
        <pc:chgData name="Nicolas Dangriaux" userId="d2eb5ba63a3192f0" providerId="LiveId" clId="{F26447C5-A9C7-4F70-94B0-217D31AE24D6}" dt="2023-06-28T19:28:08.958" v="10356" actId="1076"/>
        <pc:sldMkLst>
          <pc:docMk/>
          <pc:sldMk cId="594071244" sldId="314"/>
        </pc:sldMkLst>
        <pc:spChg chg="mod">
          <ac:chgData name="Nicolas Dangriaux" userId="d2eb5ba63a3192f0" providerId="LiveId" clId="{F26447C5-A9C7-4F70-94B0-217D31AE24D6}" dt="2023-06-28T19:27:59.881" v="10352" actId="20577"/>
          <ac:spMkLst>
            <pc:docMk/>
            <pc:sldMk cId="594071244" sldId="314"/>
            <ac:spMk id="2" creationId="{82973A81-BA1F-84B8-5BEB-54CC527BA68A}"/>
          </ac:spMkLst>
        </pc:spChg>
        <pc:spChg chg="del">
          <ac:chgData name="Nicolas Dangriaux" userId="d2eb5ba63a3192f0" providerId="LiveId" clId="{F26447C5-A9C7-4F70-94B0-217D31AE24D6}" dt="2023-06-28T19:26:29.240" v="10221" actId="22"/>
          <ac:spMkLst>
            <pc:docMk/>
            <pc:sldMk cId="594071244" sldId="314"/>
            <ac:spMk id="3" creationId="{24C5F61B-DADC-CCE0-52B5-89018AEFE210}"/>
          </ac:spMkLst>
        </pc:spChg>
        <pc:picChg chg="add mod ord">
          <ac:chgData name="Nicolas Dangriaux" userId="d2eb5ba63a3192f0" providerId="LiveId" clId="{F26447C5-A9C7-4F70-94B0-217D31AE24D6}" dt="2023-06-28T19:26:32.837" v="10222" actId="1076"/>
          <ac:picMkLst>
            <pc:docMk/>
            <pc:sldMk cId="594071244" sldId="314"/>
            <ac:picMk id="5" creationId="{839B294F-687C-7C3C-D3DC-806C1E17D92D}"/>
          </ac:picMkLst>
        </pc:picChg>
        <pc:picChg chg="add mod">
          <ac:chgData name="Nicolas Dangriaux" userId="d2eb5ba63a3192f0" providerId="LiveId" clId="{F26447C5-A9C7-4F70-94B0-217D31AE24D6}" dt="2023-06-28T19:28:06.612" v="10355" actId="1076"/>
          <ac:picMkLst>
            <pc:docMk/>
            <pc:sldMk cId="594071244" sldId="314"/>
            <ac:picMk id="7" creationId="{4739E7EB-4948-D581-D539-DDD75418B830}"/>
          </ac:picMkLst>
        </pc:picChg>
        <pc:picChg chg="add mod">
          <ac:chgData name="Nicolas Dangriaux" userId="d2eb5ba63a3192f0" providerId="LiveId" clId="{F26447C5-A9C7-4F70-94B0-217D31AE24D6}" dt="2023-06-28T19:28:08.958" v="10356" actId="1076"/>
          <ac:picMkLst>
            <pc:docMk/>
            <pc:sldMk cId="594071244" sldId="314"/>
            <ac:picMk id="9" creationId="{01A43ACC-BB0C-42BA-5258-67018B8B1A0B}"/>
          </ac:picMkLst>
        </pc:picChg>
      </pc:sldChg>
      <pc:sldChg chg="addSp delSp modSp new mod">
        <pc:chgData name="Nicolas Dangriaux" userId="d2eb5ba63a3192f0" providerId="LiveId" clId="{F26447C5-A9C7-4F70-94B0-217D31AE24D6}" dt="2023-06-28T19:32:36.922" v="10539" actId="20577"/>
        <pc:sldMkLst>
          <pc:docMk/>
          <pc:sldMk cId="116317674" sldId="315"/>
        </pc:sldMkLst>
        <pc:spChg chg="mod">
          <ac:chgData name="Nicolas Dangriaux" userId="d2eb5ba63a3192f0" providerId="LiveId" clId="{F26447C5-A9C7-4F70-94B0-217D31AE24D6}" dt="2023-06-28T19:32:36.922" v="10539" actId="20577"/>
          <ac:spMkLst>
            <pc:docMk/>
            <pc:sldMk cId="116317674" sldId="315"/>
            <ac:spMk id="2" creationId="{26FB7AD3-DFCD-E070-565B-FEABBD85D013}"/>
          </ac:spMkLst>
        </pc:spChg>
        <pc:spChg chg="del">
          <ac:chgData name="Nicolas Dangriaux" userId="d2eb5ba63a3192f0" providerId="LiveId" clId="{F26447C5-A9C7-4F70-94B0-217D31AE24D6}" dt="2023-06-28T19:14:43.206" v="9007" actId="22"/>
          <ac:spMkLst>
            <pc:docMk/>
            <pc:sldMk cId="116317674" sldId="315"/>
            <ac:spMk id="3" creationId="{4ADDFDFE-D71B-B722-28D8-7DD3856043A7}"/>
          </ac:spMkLst>
        </pc:spChg>
        <pc:spChg chg="add mod">
          <ac:chgData name="Nicolas Dangriaux" userId="d2eb5ba63a3192f0" providerId="LiveId" clId="{F26447C5-A9C7-4F70-94B0-217D31AE24D6}" dt="2023-06-28T19:31:41.398" v="10510" actId="21"/>
          <ac:spMkLst>
            <pc:docMk/>
            <pc:sldMk cId="116317674" sldId="315"/>
            <ac:spMk id="7" creationId="{DFE41175-CC1F-838D-8F76-6210C9084DAB}"/>
          </ac:spMkLst>
        </pc:spChg>
        <pc:picChg chg="add del mod ord">
          <ac:chgData name="Nicolas Dangriaux" userId="d2eb5ba63a3192f0" providerId="LiveId" clId="{F26447C5-A9C7-4F70-94B0-217D31AE24D6}" dt="2023-06-28T19:31:41.398" v="10510" actId="21"/>
          <ac:picMkLst>
            <pc:docMk/>
            <pc:sldMk cId="116317674" sldId="315"/>
            <ac:picMk id="5" creationId="{7AB43829-62D0-BCB5-B3FE-93A86881DA4E}"/>
          </ac:picMkLst>
        </pc:picChg>
      </pc:sldChg>
      <pc:sldChg chg="addSp delSp modSp new mod">
        <pc:chgData name="Nicolas Dangriaux" userId="d2eb5ba63a3192f0" providerId="LiveId" clId="{F26447C5-A9C7-4F70-94B0-217D31AE24D6}" dt="2023-06-28T19:35:09.794" v="10775" actId="14100"/>
        <pc:sldMkLst>
          <pc:docMk/>
          <pc:sldMk cId="1677428321" sldId="316"/>
        </pc:sldMkLst>
        <pc:spChg chg="mod">
          <ac:chgData name="Nicolas Dangriaux" userId="d2eb5ba63a3192f0" providerId="LiveId" clId="{F26447C5-A9C7-4F70-94B0-217D31AE24D6}" dt="2023-06-28T19:35:01.159" v="10772" actId="20577"/>
          <ac:spMkLst>
            <pc:docMk/>
            <pc:sldMk cId="1677428321" sldId="316"/>
            <ac:spMk id="2" creationId="{41C6331A-4656-3698-E343-9F46A8DB63D8}"/>
          </ac:spMkLst>
        </pc:spChg>
        <pc:spChg chg="del">
          <ac:chgData name="Nicolas Dangriaux" userId="d2eb5ba63a3192f0" providerId="LiveId" clId="{F26447C5-A9C7-4F70-94B0-217D31AE24D6}" dt="2023-06-28T19:31:57.965" v="10512"/>
          <ac:spMkLst>
            <pc:docMk/>
            <pc:sldMk cId="1677428321" sldId="316"/>
            <ac:spMk id="3" creationId="{80995A7D-756D-4DB7-9A46-49DAA94DB334}"/>
          </ac:spMkLst>
        </pc:spChg>
        <pc:picChg chg="add mod">
          <ac:chgData name="Nicolas Dangriaux" userId="d2eb5ba63a3192f0" providerId="LiveId" clId="{F26447C5-A9C7-4F70-94B0-217D31AE24D6}" dt="2023-06-28T19:32:00.134" v="10513" actId="1076"/>
          <ac:picMkLst>
            <pc:docMk/>
            <pc:sldMk cId="1677428321" sldId="316"/>
            <ac:picMk id="4" creationId="{6A0100DC-34E6-FA52-7E14-05C18209766E}"/>
          </ac:picMkLst>
        </pc:picChg>
        <pc:picChg chg="add mod">
          <ac:chgData name="Nicolas Dangriaux" userId="d2eb5ba63a3192f0" providerId="LiveId" clId="{F26447C5-A9C7-4F70-94B0-217D31AE24D6}" dt="2023-06-28T19:35:09.794" v="10775" actId="14100"/>
          <ac:picMkLst>
            <pc:docMk/>
            <pc:sldMk cId="1677428321" sldId="316"/>
            <ac:picMk id="6" creationId="{2167E305-0D54-9DE4-8A2E-0BE653F23AC6}"/>
          </ac:picMkLst>
        </pc:picChg>
      </pc:sldChg>
      <pc:sldChg chg="addSp delSp modSp new mod">
        <pc:chgData name="Nicolas Dangriaux" userId="d2eb5ba63a3192f0" providerId="LiveId" clId="{F26447C5-A9C7-4F70-94B0-217D31AE24D6}" dt="2023-06-28T19:40:24.054" v="11267" actId="20577"/>
        <pc:sldMkLst>
          <pc:docMk/>
          <pc:sldMk cId="2289421735" sldId="317"/>
        </pc:sldMkLst>
        <pc:spChg chg="mod">
          <ac:chgData name="Nicolas Dangriaux" userId="d2eb5ba63a3192f0" providerId="LiveId" clId="{F26447C5-A9C7-4F70-94B0-217D31AE24D6}" dt="2023-06-28T19:40:24.054" v="11267" actId="20577"/>
          <ac:spMkLst>
            <pc:docMk/>
            <pc:sldMk cId="2289421735" sldId="317"/>
            <ac:spMk id="2" creationId="{4C51BC4C-6891-9DE9-0280-BBFA54416DCE}"/>
          </ac:spMkLst>
        </pc:spChg>
        <pc:spChg chg="del">
          <ac:chgData name="Nicolas Dangriaux" userId="d2eb5ba63a3192f0" providerId="LiveId" clId="{F26447C5-A9C7-4F70-94B0-217D31AE24D6}" dt="2023-06-28T19:38:44.411" v="11060"/>
          <ac:spMkLst>
            <pc:docMk/>
            <pc:sldMk cId="2289421735" sldId="317"/>
            <ac:spMk id="3" creationId="{AC04A852-5AAE-D71F-9AC1-4FA454FBB500}"/>
          </ac:spMkLst>
        </pc:spChg>
        <pc:picChg chg="add mod">
          <ac:chgData name="Nicolas Dangriaux" userId="d2eb5ba63a3192f0" providerId="LiveId" clId="{F26447C5-A9C7-4F70-94B0-217D31AE24D6}" dt="2023-06-28T19:39:23.494" v="11062" actId="14100"/>
          <ac:picMkLst>
            <pc:docMk/>
            <pc:sldMk cId="2289421735" sldId="317"/>
            <ac:picMk id="4" creationId="{5D7ADC39-70F4-6C19-DF20-D6F2800CF863}"/>
          </ac:picMkLst>
        </pc:picChg>
        <pc:picChg chg="add mod">
          <ac:chgData name="Nicolas Dangriaux" userId="d2eb5ba63a3192f0" providerId="LiveId" clId="{F26447C5-A9C7-4F70-94B0-217D31AE24D6}" dt="2023-06-28T19:39:27.391" v="11064" actId="1076"/>
          <ac:picMkLst>
            <pc:docMk/>
            <pc:sldMk cId="2289421735" sldId="317"/>
            <ac:picMk id="5" creationId="{66C805E4-FA27-5491-6464-02356480CCE4}"/>
          </ac:picMkLst>
        </pc:picChg>
      </pc:sldChg>
      <pc:sldChg chg="addSp delSp modSp new mod">
        <pc:chgData name="Nicolas Dangriaux" userId="d2eb5ba63a3192f0" providerId="LiveId" clId="{F26447C5-A9C7-4F70-94B0-217D31AE24D6}" dt="2023-06-28T19:45:18.856" v="11696"/>
        <pc:sldMkLst>
          <pc:docMk/>
          <pc:sldMk cId="2679540990" sldId="318"/>
        </pc:sldMkLst>
        <pc:spChg chg="mod">
          <ac:chgData name="Nicolas Dangriaux" userId="d2eb5ba63a3192f0" providerId="LiveId" clId="{F26447C5-A9C7-4F70-94B0-217D31AE24D6}" dt="2023-06-28T19:44:06.210" v="11692" actId="20577"/>
          <ac:spMkLst>
            <pc:docMk/>
            <pc:sldMk cId="2679540990" sldId="318"/>
            <ac:spMk id="2" creationId="{45A509B9-0EF4-9D25-9B10-5CD7F95D5331}"/>
          </ac:spMkLst>
        </pc:spChg>
        <pc:spChg chg="del">
          <ac:chgData name="Nicolas Dangriaux" userId="d2eb5ba63a3192f0" providerId="LiveId" clId="{F26447C5-A9C7-4F70-94B0-217D31AE24D6}" dt="2023-06-28T19:43:26.243" v="11565" actId="22"/>
          <ac:spMkLst>
            <pc:docMk/>
            <pc:sldMk cId="2679540990" sldId="318"/>
            <ac:spMk id="3" creationId="{7C2C8576-8061-E072-7658-67D85881327F}"/>
          </ac:spMkLst>
        </pc:spChg>
        <pc:picChg chg="add mod ord">
          <ac:chgData name="Nicolas Dangriaux" userId="d2eb5ba63a3192f0" providerId="LiveId" clId="{F26447C5-A9C7-4F70-94B0-217D31AE24D6}" dt="2023-06-28T19:45:04.668" v="11693" actId="1076"/>
          <ac:picMkLst>
            <pc:docMk/>
            <pc:sldMk cId="2679540990" sldId="318"/>
            <ac:picMk id="5" creationId="{662AB78F-C30D-D6F5-8632-3CE3EBF8536A}"/>
          </ac:picMkLst>
        </pc:picChg>
        <pc:picChg chg="add mod">
          <ac:chgData name="Nicolas Dangriaux" userId="d2eb5ba63a3192f0" providerId="LiveId" clId="{F26447C5-A9C7-4F70-94B0-217D31AE24D6}" dt="2023-06-28T19:45:09.616" v="11695" actId="1076"/>
          <ac:picMkLst>
            <pc:docMk/>
            <pc:sldMk cId="2679540990" sldId="318"/>
            <ac:picMk id="6" creationId="{1AC5F33F-CFE1-8830-EBB2-FD2775406D6C}"/>
          </ac:picMkLst>
        </pc:picChg>
        <pc:picChg chg="add mod">
          <ac:chgData name="Nicolas Dangriaux" userId="d2eb5ba63a3192f0" providerId="LiveId" clId="{F26447C5-A9C7-4F70-94B0-217D31AE24D6}" dt="2023-06-28T19:45:18.856" v="11696"/>
          <ac:picMkLst>
            <pc:docMk/>
            <pc:sldMk cId="2679540990" sldId="318"/>
            <ac:picMk id="7" creationId="{729EAC0E-4D15-3A07-F491-DD0F463851D5}"/>
          </ac:picMkLst>
        </pc:picChg>
      </pc:sldChg>
      <pc:sldChg chg="new del">
        <pc:chgData name="Nicolas Dangriaux" userId="d2eb5ba63a3192f0" providerId="LiveId" clId="{F26447C5-A9C7-4F70-94B0-217D31AE24D6}" dt="2023-06-28T19:45:33.686" v="11697" actId="47"/>
        <pc:sldMkLst>
          <pc:docMk/>
          <pc:sldMk cId="1494721352" sldId="319"/>
        </pc:sldMkLst>
      </pc:sldChg>
      <pc:sldChg chg="addSp delSp modSp new mod">
        <pc:chgData name="Nicolas Dangriaux" userId="d2eb5ba63a3192f0" providerId="LiveId" clId="{F26447C5-A9C7-4F70-94B0-217D31AE24D6}" dt="2023-06-28T20:33:03.355" v="14378" actId="20577"/>
        <pc:sldMkLst>
          <pc:docMk/>
          <pc:sldMk cId="1530725141" sldId="320"/>
        </pc:sldMkLst>
        <pc:spChg chg="mod">
          <ac:chgData name="Nicolas Dangriaux" userId="d2eb5ba63a3192f0" providerId="LiveId" clId="{F26447C5-A9C7-4F70-94B0-217D31AE24D6}" dt="2023-06-28T20:33:03.355" v="14378" actId="20577"/>
          <ac:spMkLst>
            <pc:docMk/>
            <pc:sldMk cId="1530725141" sldId="320"/>
            <ac:spMk id="2" creationId="{90FE1602-99FE-409A-0AC2-7EC1C4EBB131}"/>
          </ac:spMkLst>
        </pc:spChg>
        <pc:spChg chg="del">
          <ac:chgData name="Nicolas Dangriaux" userId="d2eb5ba63a3192f0" providerId="LiveId" clId="{F26447C5-A9C7-4F70-94B0-217D31AE24D6}" dt="2023-06-28T19:46:19.333" v="11747" actId="478"/>
          <ac:spMkLst>
            <pc:docMk/>
            <pc:sldMk cId="1530725141" sldId="320"/>
            <ac:spMk id="3" creationId="{EF30FB8E-1F50-3149-EF04-706C065813B8}"/>
          </ac:spMkLst>
        </pc:spChg>
        <pc:picChg chg="add mod">
          <ac:chgData name="Nicolas Dangriaux" userId="d2eb5ba63a3192f0" providerId="LiveId" clId="{F26447C5-A9C7-4F70-94B0-217D31AE24D6}" dt="2023-06-28T19:46:24.804" v="11749" actId="14100"/>
          <ac:picMkLst>
            <pc:docMk/>
            <pc:sldMk cId="1530725141" sldId="320"/>
            <ac:picMk id="4" creationId="{76753CEB-F186-FB02-3C21-652A1CB81BD2}"/>
          </ac:picMkLst>
        </pc:picChg>
        <pc:picChg chg="add mod">
          <ac:chgData name="Nicolas Dangriaux" userId="d2eb5ba63a3192f0" providerId="LiveId" clId="{F26447C5-A9C7-4F70-94B0-217D31AE24D6}" dt="2023-06-28T19:50:56.331" v="12290" actId="1076"/>
          <ac:picMkLst>
            <pc:docMk/>
            <pc:sldMk cId="1530725141" sldId="320"/>
            <ac:picMk id="6" creationId="{4D631AB0-E849-6491-D05D-197526FC55CB}"/>
          </ac:picMkLst>
        </pc:picChg>
      </pc:sldChg>
      <pc:sldChg chg="addSp delSp modSp new mod">
        <pc:chgData name="Nicolas Dangriaux" userId="d2eb5ba63a3192f0" providerId="LiveId" clId="{F26447C5-A9C7-4F70-94B0-217D31AE24D6}" dt="2023-06-28T20:33:06.597" v="14379" actId="20577"/>
        <pc:sldMkLst>
          <pc:docMk/>
          <pc:sldMk cId="1303233091" sldId="321"/>
        </pc:sldMkLst>
        <pc:spChg chg="mod">
          <ac:chgData name="Nicolas Dangriaux" userId="d2eb5ba63a3192f0" providerId="LiveId" clId="{F26447C5-A9C7-4F70-94B0-217D31AE24D6}" dt="2023-06-28T20:33:06.597" v="14379" actId="20577"/>
          <ac:spMkLst>
            <pc:docMk/>
            <pc:sldMk cId="1303233091" sldId="321"/>
            <ac:spMk id="2" creationId="{CA4F8439-DCFD-E8E8-F7CD-3650659A3DF0}"/>
          </ac:spMkLst>
        </pc:spChg>
        <pc:spChg chg="del mod">
          <ac:chgData name="Nicolas Dangriaux" userId="d2eb5ba63a3192f0" providerId="LiveId" clId="{F26447C5-A9C7-4F70-94B0-217D31AE24D6}" dt="2023-06-28T20:01:31.844" v="13396"/>
          <ac:spMkLst>
            <pc:docMk/>
            <pc:sldMk cId="1303233091" sldId="321"/>
            <ac:spMk id="3" creationId="{2E787612-FA14-AB05-F1CC-54490DA1AD55}"/>
          </ac:spMkLst>
        </pc:spChg>
        <pc:picChg chg="add mod">
          <ac:chgData name="Nicolas Dangriaux" userId="d2eb5ba63a3192f0" providerId="LiveId" clId="{F26447C5-A9C7-4F70-94B0-217D31AE24D6}" dt="2023-06-28T20:01:31.844" v="13396"/>
          <ac:picMkLst>
            <pc:docMk/>
            <pc:sldMk cId="1303233091" sldId="321"/>
            <ac:picMk id="1026" creationId="{7D531325-9CA8-A735-BF1C-F28068D7EE19}"/>
          </ac:picMkLst>
        </pc:picChg>
      </pc:sldChg>
      <pc:sldChg chg="addSp modSp new mod">
        <pc:chgData name="Nicolas Dangriaux" userId="d2eb5ba63a3192f0" providerId="LiveId" clId="{F26447C5-A9C7-4F70-94B0-217D31AE24D6}" dt="2023-06-28T20:33:21.896" v="14385" actId="20577"/>
        <pc:sldMkLst>
          <pc:docMk/>
          <pc:sldMk cId="4076778366" sldId="322"/>
        </pc:sldMkLst>
        <pc:spChg chg="mod">
          <ac:chgData name="Nicolas Dangriaux" userId="d2eb5ba63a3192f0" providerId="LiveId" clId="{F26447C5-A9C7-4F70-94B0-217D31AE24D6}" dt="2023-06-28T20:33:21.896" v="14385" actId="20577"/>
          <ac:spMkLst>
            <pc:docMk/>
            <pc:sldMk cId="4076778366" sldId="322"/>
            <ac:spMk id="2" creationId="{B4B16392-E89D-0657-DC9B-622325A99092}"/>
          </ac:spMkLst>
        </pc:spChg>
        <pc:spChg chg="mod">
          <ac:chgData name="Nicolas Dangriaux" userId="d2eb5ba63a3192f0" providerId="LiveId" clId="{F26447C5-A9C7-4F70-94B0-217D31AE24D6}" dt="2023-06-28T20:00:47.695" v="13393" actId="20577"/>
          <ac:spMkLst>
            <pc:docMk/>
            <pc:sldMk cId="4076778366" sldId="322"/>
            <ac:spMk id="3" creationId="{26FB1608-B8F7-FE5B-31F1-687430826EEE}"/>
          </ac:spMkLst>
        </pc:spChg>
        <pc:picChg chg="add mod">
          <ac:chgData name="Nicolas Dangriaux" userId="d2eb5ba63a3192f0" providerId="LiveId" clId="{F26447C5-A9C7-4F70-94B0-217D31AE24D6}" dt="2023-06-28T20:03:28.218" v="13401" actId="1076"/>
          <ac:picMkLst>
            <pc:docMk/>
            <pc:sldMk cId="4076778366" sldId="322"/>
            <ac:picMk id="3074" creationId="{61B66243-4110-9434-03EB-4A88CCF8A390}"/>
          </ac:picMkLst>
        </pc:picChg>
      </pc:sldChg>
      <pc:sldChg chg="addSp delSp modSp new mod">
        <pc:chgData name="Nicolas Dangriaux" userId="d2eb5ba63a3192f0" providerId="LiveId" clId="{F26447C5-A9C7-4F70-94B0-217D31AE24D6}" dt="2023-06-28T20:33:16.286" v="14382" actId="20577"/>
        <pc:sldMkLst>
          <pc:docMk/>
          <pc:sldMk cId="496870828" sldId="323"/>
        </pc:sldMkLst>
        <pc:spChg chg="add del mod">
          <ac:chgData name="Nicolas Dangriaux" userId="d2eb5ba63a3192f0" providerId="LiveId" clId="{F26447C5-A9C7-4F70-94B0-217D31AE24D6}" dt="2023-06-28T20:33:16.286" v="14382" actId="20577"/>
          <ac:spMkLst>
            <pc:docMk/>
            <pc:sldMk cId="496870828" sldId="323"/>
            <ac:spMk id="2" creationId="{28428B25-5AF8-9B5E-A863-4C5CC2C4092D}"/>
          </ac:spMkLst>
        </pc:spChg>
        <pc:spChg chg="del">
          <ac:chgData name="Nicolas Dangriaux" userId="d2eb5ba63a3192f0" providerId="LiveId" clId="{F26447C5-A9C7-4F70-94B0-217D31AE24D6}" dt="2023-06-28T20:02:07.195" v="13397"/>
          <ac:spMkLst>
            <pc:docMk/>
            <pc:sldMk cId="496870828" sldId="323"/>
            <ac:spMk id="3" creationId="{EF466FB9-AE76-D3CB-E3AC-21344D7EBDF4}"/>
          </ac:spMkLst>
        </pc:spChg>
        <pc:spChg chg="add del mod">
          <ac:chgData name="Nicolas Dangriaux" userId="d2eb5ba63a3192f0" providerId="LiveId" clId="{F26447C5-A9C7-4F70-94B0-217D31AE24D6}" dt="2023-06-28T19:56:33.149" v="12777" actId="478"/>
          <ac:spMkLst>
            <pc:docMk/>
            <pc:sldMk cId="496870828" sldId="323"/>
            <ac:spMk id="5" creationId="{787E6D0F-D4C3-E217-BA7A-401AA27F6B60}"/>
          </ac:spMkLst>
        </pc:spChg>
        <pc:spChg chg="add del mod">
          <ac:chgData name="Nicolas Dangriaux" userId="d2eb5ba63a3192f0" providerId="LiveId" clId="{F26447C5-A9C7-4F70-94B0-217D31AE24D6}" dt="2023-06-28T20:21:53.191" v="13973"/>
          <ac:spMkLst>
            <pc:docMk/>
            <pc:sldMk cId="496870828" sldId="323"/>
            <ac:spMk id="6" creationId="{4D9F0420-B282-F059-036A-06E7BD7EDDAA}"/>
          </ac:spMkLst>
        </pc:spChg>
        <pc:picChg chg="add mod">
          <ac:chgData name="Nicolas Dangriaux" userId="d2eb5ba63a3192f0" providerId="LiveId" clId="{F26447C5-A9C7-4F70-94B0-217D31AE24D6}" dt="2023-06-28T20:20:11.242" v="13928" actId="14100"/>
          <ac:picMkLst>
            <pc:docMk/>
            <pc:sldMk cId="496870828" sldId="323"/>
            <ac:picMk id="2050" creationId="{ADFDCB8E-0968-A608-F0A7-F7566F291B7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12075-45B4-431D-9304-174ED498825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0B3719E-D872-4FDD-B65A-CC01ACC1B5C8}">
      <dgm:prSet/>
      <dgm:spPr/>
      <dgm:t>
        <a:bodyPr/>
        <a:lstStyle/>
        <a:p>
          <a:r>
            <a:rPr lang="fr-BE" dirty="0"/>
            <a:t>Création Dossier et publication d’un avis</a:t>
          </a:r>
          <a:endParaRPr lang="en-US" dirty="0"/>
        </a:p>
      </dgm:t>
    </dgm:pt>
    <dgm:pt modelId="{4C44E564-39FB-48CE-B013-9E160A6A2044}" type="parTrans" cxnId="{EF2A2319-D6EC-45CC-A903-4CFD0988F3B1}">
      <dgm:prSet/>
      <dgm:spPr/>
      <dgm:t>
        <a:bodyPr/>
        <a:lstStyle/>
        <a:p>
          <a:endParaRPr lang="en-US"/>
        </a:p>
      </dgm:t>
    </dgm:pt>
    <dgm:pt modelId="{0821B2D0-52CD-4CB0-A2A3-BEA5622C25CD}" type="sibTrans" cxnId="{EF2A2319-D6EC-45CC-A903-4CFD0988F3B1}">
      <dgm:prSet/>
      <dgm:spPr/>
      <dgm:t>
        <a:bodyPr/>
        <a:lstStyle/>
        <a:p>
          <a:endParaRPr lang="en-US"/>
        </a:p>
      </dgm:t>
    </dgm:pt>
    <dgm:pt modelId="{09CA9FD6-9D25-4E47-BBD2-74F7B74AE7CC}">
      <dgm:prSet/>
      <dgm:spPr/>
      <dgm:t>
        <a:bodyPr/>
        <a:lstStyle/>
        <a:p>
          <a:r>
            <a:rPr lang="fr-BE" dirty="0"/>
            <a:t>Forum et ouverture des offres</a:t>
          </a:r>
          <a:endParaRPr lang="en-US" dirty="0"/>
        </a:p>
      </dgm:t>
    </dgm:pt>
    <dgm:pt modelId="{D86032E9-44CD-4167-B766-0CA3D71933B4}" type="parTrans" cxnId="{B464488D-8C31-432F-9D2D-06CE5C47B099}">
      <dgm:prSet/>
      <dgm:spPr/>
      <dgm:t>
        <a:bodyPr/>
        <a:lstStyle/>
        <a:p>
          <a:endParaRPr lang="en-US"/>
        </a:p>
      </dgm:t>
    </dgm:pt>
    <dgm:pt modelId="{0FEC3CB7-A3F8-4ADA-AF7C-6D16AF87E55E}" type="sibTrans" cxnId="{B464488D-8C31-432F-9D2D-06CE5C47B099}">
      <dgm:prSet/>
      <dgm:spPr/>
      <dgm:t>
        <a:bodyPr/>
        <a:lstStyle/>
        <a:p>
          <a:endParaRPr lang="en-US"/>
        </a:p>
      </dgm:t>
    </dgm:pt>
    <dgm:pt modelId="{C891FED3-CD1C-44FC-93DC-4E18D18DAAF7}">
      <dgm:prSet/>
      <dgm:spPr/>
      <dgm:t>
        <a:bodyPr/>
        <a:lstStyle/>
        <a:p>
          <a:r>
            <a:rPr lang="fr-BE"/>
            <a:t>Exercices</a:t>
          </a:r>
          <a:endParaRPr lang="en-US"/>
        </a:p>
      </dgm:t>
    </dgm:pt>
    <dgm:pt modelId="{A3828F1A-60EE-46F4-8865-8A6AC84D176E}" type="parTrans" cxnId="{22E192E1-8F62-488B-8DCB-5BAB808BC446}">
      <dgm:prSet/>
      <dgm:spPr/>
      <dgm:t>
        <a:bodyPr/>
        <a:lstStyle/>
        <a:p>
          <a:endParaRPr lang="en-US"/>
        </a:p>
      </dgm:t>
    </dgm:pt>
    <dgm:pt modelId="{BC6802C0-2CCC-41C3-9162-C4520CE972B3}" type="sibTrans" cxnId="{22E192E1-8F62-488B-8DCB-5BAB808BC446}">
      <dgm:prSet/>
      <dgm:spPr/>
      <dgm:t>
        <a:bodyPr/>
        <a:lstStyle/>
        <a:p>
          <a:endParaRPr lang="en-US"/>
        </a:p>
      </dgm:t>
    </dgm:pt>
    <dgm:pt modelId="{07BA17DD-9044-49A6-BBE5-5BDBDE1EE09C}">
      <dgm:prSet/>
      <dgm:spPr/>
      <dgm:t>
        <a:bodyPr/>
        <a:lstStyle/>
        <a:p>
          <a:r>
            <a:rPr lang="fr-BE" dirty="0"/>
            <a:t>Invitation à soumissionner</a:t>
          </a:r>
          <a:endParaRPr lang="en-US" dirty="0"/>
        </a:p>
      </dgm:t>
    </dgm:pt>
    <dgm:pt modelId="{624A1415-0D50-446F-8010-822B98DF78BF}" type="parTrans" cxnId="{D8E12E44-3D3D-4645-BC02-1D5C78ADCFB2}">
      <dgm:prSet/>
      <dgm:spPr/>
      <dgm:t>
        <a:bodyPr/>
        <a:lstStyle/>
        <a:p>
          <a:endParaRPr lang="en-US"/>
        </a:p>
      </dgm:t>
    </dgm:pt>
    <dgm:pt modelId="{62B97468-72A9-43A2-89B2-14D0CD0D01F1}" type="sibTrans" cxnId="{D8E12E44-3D3D-4645-BC02-1D5C78ADCFB2}">
      <dgm:prSet/>
      <dgm:spPr/>
      <dgm:t>
        <a:bodyPr/>
        <a:lstStyle/>
        <a:p>
          <a:endParaRPr lang="en-US"/>
        </a:p>
      </dgm:t>
    </dgm:pt>
    <dgm:pt modelId="{2CABCE09-68E2-410B-BE63-DB9DCFCDF596}">
      <dgm:prSet/>
      <dgm:spPr/>
      <dgm:t>
        <a:bodyPr/>
        <a:lstStyle/>
        <a:p>
          <a:r>
            <a:rPr lang="fr-BE" dirty="0"/>
            <a:t>Exercices  </a:t>
          </a:r>
          <a:endParaRPr lang="en-US" dirty="0"/>
        </a:p>
      </dgm:t>
    </dgm:pt>
    <dgm:pt modelId="{C3CF71C5-6625-4247-B5D2-D7B536822B61}" type="parTrans" cxnId="{393E7298-1BF6-47C2-8A01-7081FD72A5F3}">
      <dgm:prSet/>
      <dgm:spPr/>
      <dgm:t>
        <a:bodyPr/>
        <a:lstStyle/>
        <a:p>
          <a:endParaRPr lang="en-US"/>
        </a:p>
      </dgm:t>
    </dgm:pt>
    <dgm:pt modelId="{878631C2-6BA1-4027-810B-C1DF321BE564}" type="sibTrans" cxnId="{393E7298-1BF6-47C2-8A01-7081FD72A5F3}">
      <dgm:prSet/>
      <dgm:spPr/>
      <dgm:t>
        <a:bodyPr/>
        <a:lstStyle/>
        <a:p>
          <a:endParaRPr lang="en-US"/>
        </a:p>
      </dgm:t>
    </dgm:pt>
    <dgm:pt modelId="{FC1F24D6-7DCF-4A09-9F40-68B53DFCACC7}" type="pres">
      <dgm:prSet presAssocID="{77512075-45B4-431D-9304-174ED4988258}" presName="linear" presStyleCnt="0">
        <dgm:presLayoutVars>
          <dgm:animLvl val="lvl"/>
          <dgm:resizeHandles val="exact"/>
        </dgm:presLayoutVars>
      </dgm:prSet>
      <dgm:spPr/>
    </dgm:pt>
    <dgm:pt modelId="{E2568481-3BB4-4793-B2E7-FCC3070FC810}" type="pres">
      <dgm:prSet presAssocID="{90B3719E-D872-4FDD-B65A-CC01ACC1B5C8}" presName="parentText" presStyleLbl="node1" presStyleIdx="0" presStyleCnt="5">
        <dgm:presLayoutVars>
          <dgm:chMax val="0"/>
          <dgm:bulletEnabled val="1"/>
        </dgm:presLayoutVars>
      </dgm:prSet>
      <dgm:spPr/>
    </dgm:pt>
    <dgm:pt modelId="{E8279E0A-585E-44CD-93C0-CAF18067A36A}" type="pres">
      <dgm:prSet presAssocID="{0821B2D0-52CD-4CB0-A2A3-BEA5622C25CD}" presName="spacer" presStyleCnt="0"/>
      <dgm:spPr/>
    </dgm:pt>
    <dgm:pt modelId="{097D0F93-DA97-417E-991C-32CB5F6B75B9}" type="pres">
      <dgm:prSet presAssocID="{09CA9FD6-9D25-4E47-BBD2-74F7B74AE7CC}" presName="parentText" presStyleLbl="node1" presStyleIdx="1" presStyleCnt="5">
        <dgm:presLayoutVars>
          <dgm:chMax val="0"/>
          <dgm:bulletEnabled val="1"/>
        </dgm:presLayoutVars>
      </dgm:prSet>
      <dgm:spPr/>
    </dgm:pt>
    <dgm:pt modelId="{0B836846-39F2-4BA2-9A72-645A4046CC32}" type="pres">
      <dgm:prSet presAssocID="{0FEC3CB7-A3F8-4ADA-AF7C-6D16AF87E55E}" presName="spacer" presStyleCnt="0"/>
      <dgm:spPr/>
    </dgm:pt>
    <dgm:pt modelId="{48C29671-3B27-4805-B61E-A58B57EDF1C4}" type="pres">
      <dgm:prSet presAssocID="{C891FED3-CD1C-44FC-93DC-4E18D18DAAF7}" presName="parentText" presStyleLbl="node1" presStyleIdx="2" presStyleCnt="5">
        <dgm:presLayoutVars>
          <dgm:chMax val="0"/>
          <dgm:bulletEnabled val="1"/>
        </dgm:presLayoutVars>
      </dgm:prSet>
      <dgm:spPr/>
    </dgm:pt>
    <dgm:pt modelId="{AD78BB56-78C9-41A0-B7C3-87A1276AE7F9}" type="pres">
      <dgm:prSet presAssocID="{BC6802C0-2CCC-41C3-9162-C4520CE972B3}" presName="spacer" presStyleCnt="0"/>
      <dgm:spPr/>
    </dgm:pt>
    <dgm:pt modelId="{9B0802FC-7940-4ED2-BD0C-316E57F68BAC}" type="pres">
      <dgm:prSet presAssocID="{07BA17DD-9044-49A6-BBE5-5BDBDE1EE09C}" presName="parentText" presStyleLbl="node1" presStyleIdx="3" presStyleCnt="5">
        <dgm:presLayoutVars>
          <dgm:chMax val="0"/>
          <dgm:bulletEnabled val="1"/>
        </dgm:presLayoutVars>
      </dgm:prSet>
      <dgm:spPr/>
    </dgm:pt>
    <dgm:pt modelId="{D7C34258-8347-495F-A4B8-5FA57CBB72E6}" type="pres">
      <dgm:prSet presAssocID="{62B97468-72A9-43A2-89B2-14D0CD0D01F1}" presName="spacer" presStyleCnt="0"/>
      <dgm:spPr/>
    </dgm:pt>
    <dgm:pt modelId="{3AC5B9FC-14CA-4C76-A8BC-922FA4F58EFE}" type="pres">
      <dgm:prSet presAssocID="{2CABCE09-68E2-410B-BE63-DB9DCFCDF596}" presName="parentText" presStyleLbl="node1" presStyleIdx="4" presStyleCnt="5">
        <dgm:presLayoutVars>
          <dgm:chMax val="0"/>
          <dgm:bulletEnabled val="1"/>
        </dgm:presLayoutVars>
      </dgm:prSet>
      <dgm:spPr/>
    </dgm:pt>
  </dgm:ptLst>
  <dgm:cxnLst>
    <dgm:cxn modelId="{EF2A2319-D6EC-45CC-A903-4CFD0988F3B1}" srcId="{77512075-45B4-431D-9304-174ED4988258}" destId="{90B3719E-D872-4FDD-B65A-CC01ACC1B5C8}" srcOrd="0" destOrd="0" parTransId="{4C44E564-39FB-48CE-B013-9E160A6A2044}" sibTransId="{0821B2D0-52CD-4CB0-A2A3-BEA5622C25CD}"/>
    <dgm:cxn modelId="{D8E12E44-3D3D-4645-BC02-1D5C78ADCFB2}" srcId="{77512075-45B4-431D-9304-174ED4988258}" destId="{07BA17DD-9044-49A6-BBE5-5BDBDE1EE09C}" srcOrd="3" destOrd="0" parTransId="{624A1415-0D50-446F-8010-822B98DF78BF}" sibTransId="{62B97468-72A9-43A2-89B2-14D0CD0D01F1}"/>
    <dgm:cxn modelId="{DE751E6C-D902-4790-AF1B-AE5D1AB5E23A}" type="presOf" srcId="{2CABCE09-68E2-410B-BE63-DB9DCFCDF596}" destId="{3AC5B9FC-14CA-4C76-A8BC-922FA4F58EFE}" srcOrd="0" destOrd="0" presId="urn:microsoft.com/office/officeart/2005/8/layout/vList2"/>
    <dgm:cxn modelId="{CA66957A-2A54-4EEC-8561-A120DE3DF777}" type="presOf" srcId="{90B3719E-D872-4FDD-B65A-CC01ACC1B5C8}" destId="{E2568481-3BB4-4793-B2E7-FCC3070FC810}" srcOrd="0" destOrd="0" presId="urn:microsoft.com/office/officeart/2005/8/layout/vList2"/>
    <dgm:cxn modelId="{B464488D-8C31-432F-9D2D-06CE5C47B099}" srcId="{77512075-45B4-431D-9304-174ED4988258}" destId="{09CA9FD6-9D25-4E47-BBD2-74F7B74AE7CC}" srcOrd="1" destOrd="0" parTransId="{D86032E9-44CD-4167-B766-0CA3D71933B4}" sibTransId="{0FEC3CB7-A3F8-4ADA-AF7C-6D16AF87E55E}"/>
    <dgm:cxn modelId="{9B72CA8E-992B-47C0-B022-166504CBA6D8}" type="presOf" srcId="{C891FED3-CD1C-44FC-93DC-4E18D18DAAF7}" destId="{48C29671-3B27-4805-B61E-A58B57EDF1C4}" srcOrd="0" destOrd="0" presId="urn:microsoft.com/office/officeart/2005/8/layout/vList2"/>
    <dgm:cxn modelId="{393E7298-1BF6-47C2-8A01-7081FD72A5F3}" srcId="{77512075-45B4-431D-9304-174ED4988258}" destId="{2CABCE09-68E2-410B-BE63-DB9DCFCDF596}" srcOrd="4" destOrd="0" parTransId="{C3CF71C5-6625-4247-B5D2-D7B536822B61}" sibTransId="{878631C2-6BA1-4027-810B-C1DF321BE564}"/>
    <dgm:cxn modelId="{85A387A4-F893-4518-950B-5717A9ECB12B}" type="presOf" srcId="{09CA9FD6-9D25-4E47-BBD2-74F7B74AE7CC}" destId="{097D0F93-DA97-417E-991C-32CB5F6B75B9}" srcOrd="0" destOrd="0" presId="urn:microsoft.com/office/officeart/2005/8/layout/vList2"/>
    <dgm:cxn modelId="{A945E2B6-EFC5-40DB-BA0C-4D109223D663}" type="presOf" srcId="{77512075-45B4-431D-9304-174ED4988258}" destId="{FC1F24D6-7DCF-4A09-9F40-68B53DFCACC7}" srcOrd="0" destOrd="0" presId="urn:microsoft.com/office/officeart/2005/8/layout/vList2"/>
    <dgm:cxn modelId="{32860BCD-8185-45E2-8423-002949CDF46B}" type="presOf" srcId="{07BA17DD-9044-49A6-BBE5-5BDBDE1EE09C}" destId="{9B0802FC-7940-4ED2-BD0C-316E57F68BAC}" srcOrd="0" destOrd="0" presId="urn:microsoft.com/office/officeart/2005/8/layout/vList2"/>
    <dgm:cxn modelId="{22E192E1-8F62-488B-8DCB-5BAB808BC446}" srcId="{77512075-45B4-431D-9304-174ED4988258}" destId="{C891FED3-CD1C-44FC-93DC-4E18D18DAAF7}" srcOrd="2" destOrd="0" parTransId="{A3828F1A-60EE-46F4-8865-8A6AC84D176E}" sibTransId="{BC6802C0-2CCC-41C3-9162-C4520CE972B3}"/>
    <dgm:cxn modelId="{BC0FBE4B-FED6-483E-AFDA-1996E0D54A92}" type="presParOf" srcId="{FC1F24D6-7DCF-4A09-9F40-68B53DFCACC7}" destId="{E2568481-3BB4-4793-B2E7-FCC3070FC810}" srcOrd="0" destOrd="0" presId="urn:microsoft.com/office/officeart/2005/8/layout/vList2"/>
    <dgm:cxn modelId="{BF96639D-D1CC-468D-A4FC-09D4295C96F0}" type="presParOf" srcId="{FC1F24D6-7DCF-4A09-9F40-68B53DFCACC7}" destId="{E8279E0A-585E-44CD-93C0-CAF18067A36A}" srcOrd="1" destOrd="0" presId="urn:microsoft.com/office/officeart/2005/8/layout/vList2"/>
    <dgm:cxn modelId="{B53A6230-5F16-44E0-B6EC-5CC0632A2D37}" type="presParOf" srcId="{FC1F24D6-7DCF-4A09-9F40-68B53DFCACC7}" destId="{097D0F93-DA97-417E-991C-32CB5F6B75B9}" srcOrd="2" destOrd="0" presId="urn:microsoft.com/office/officeart/2005/8/layout/vList2"/>
    <dgm:cxn modelId="{EC5F3292-28B0-4391-96B3-034E43EF198D}" type="presParOf" srcId="{FC1F24D6-7DCF-4A09-9F40-68B53DFCACC7}" destId="{0B836846-39F2-4BA2-9A72-645A4046CC32}" srcOrd="3" destOrd="0" presId="urn:microsoft.com/office/officeart/2005/8/layout/vList2"/>
    <dgm:cxn modelId="{436BB0BF-62F0-4F3B-9C08-9EB4C93A212B}" type="presParOf" srcId="{FC1F24D6-7DCF-4A09-9F40-68B53DFCACC7}" destId="{48C29671-3B27-4805-B61E-A58B57EDF1C4}" srcOrd="4" destOrd="0" presId="urn:microsoft.com/office/officeart/2005/8/layout/vList2"/>
    <dgm:cxn modelId="{A049F08F-5691-43F6-8FFA-169770A0D545}" type="presParOf" srcId="{FC1F24D6-7DCF-4A09-9F40-68B53DFCACC7}" destId="{AD78BB56-78C9-41A0-B7C3-87A1276AE7F9}" srcOrd="5" destOrd="0" presId="urn:microsoft.com/office/officeart/2005/8/layout/vList2"/>
    <dgm:cxn modelId="{E747FB2A-5DD1-4414-BEAA-3D3F3C1ECF20}" type="presParOf" srcId="{FC1F24D6-7DCF-4A09-9F40-68B53DFCACC7}" destId="{9B0802FC-7940-4ED2-BD0C-316E57F68BAC}" srcOrd="6" destOrd="0" presId="urn:microsoft.com/office/officeart/2005/8/layout/vList2"/>
    <dgm:cxn modelId="{FA3F5AA7-49FD-40DC-9276-9EA48DF87F72}" type="presParOf" srcId="{FC1F24D6-7DCF-4A09-9F40-68B53DFCACC7}" destId="{D7C34258-8347-495F-A4B8-5FA57CBB72E6}" srcOrd="7" destOrd="0" presId="urn:microsoft.com/office/officeart/2005/8/layout/vList2"/>
    <dgm:cxn modelId="{FD9E2AD6-3818-46A0-A880-1047168D618C}" type="presParOf" srcId="{FC1F24D6-7DCF-4A09-9F40-68B53DFCACC7}" destId="{3AC5B9FC-14CA-4C76-A8BC-922FA4F58EF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775313-561E-4091-80E1-18B18BDE45E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5D3EC2C-1A48-4EC7-8B0B-5799850836F8}">
      <dgm:prSet/>
      <dgm:spPr/>
      <dgm:t>
        <a:bodyPr/>
        <a:lstStyle/>
        <a:p>
          <a:pPr>
            <a:lnSpc>
              <a:spcPct val="100000"/>
            </a:lnSpc>
          </a:pPr>
          <a:r>
            <a:rPr lang="fr-BE" dirty="0"/>
            <a:t>a) Données générales</a:t>
          </a:r>
          <a:endParaRPr lang="en-US" dirty="0"/>
        </a:p>
      </dgm:t>
    </dgm:pt>
    <dgm:pt modelId="{2473C4BA-BD2E-4A40-8EF2-D84117D71C65}" type="parTrans" cxnId="{EB0D1761-E3CA-468C-BF81-90055B2601E0}">
      <dgm:prSet/>
      <dgm:spPr/>
      <dgm:t>
        <a:bodyPr/>
        <a:lstStyle/>
        <a:p>
          <a:endParaRPr lang="en-US"/>
        </a:p>
      </dgm:t>
    </dgm:pt>
    <dgm:pt modelId="{1DEA9F0D-ED12-4CB2-90AE-54DAAB1D67AE}" type="sibTrans" cxnId="{EB0D1761-E3CA-468C-BF81-90055B2601E0}">
      <dgm:prSet/>
      <dgm:spPr/>
      <dgm:t>
        <a:bodyPr/>
        <a:lstStyle/>
        <a:p>
          <a:endParaRPr lang="en-US"/>
        </a:p>
      </dgm:t>
    </dgm:pt>
    <dgm:pt modelId="{3DC5F5A2-F6A1-4458-8CD1-1EA3B680E443}">
      <dgm:prSet/>
      <dgm:spPr/>
      <dgm:t>
        <a:bodyPr/>
        <a:lstStyle/>
        <a:p>
          <a:pPr>
            <a:lnSpc>
              <a:spcPct val="100000"/>
            </a:lnSpc>
          </a:pPr>
          <a:r>
            <a:rPr lang="fr-BE"/>
            <a:t>B) Lots</a:t>
          </a:r>
          <a:endParaRPr lang="en-US"/>
        </a:p>
      </dgm:t>
    </dgm:pt>
    <dgm:pt modelId="{75227E53-15E7-4770-BCEA-3398C621A31C}" type="parTrans" cxnId="{086C22DB-5491-4A36-BC96-ED457531CA01}">
      <dgm:prSet/>
      <dgm:spPr/>
      <dgm:t>
        <a:bodyPr/>
        <a:lstStyle/>
        <a:p>
          <a:endParaRPr lang="en-US"/>
        </a:p>
      </dgm:t>
    </dgm:pt>
    <dgm:pt modelId="{59B98B9E-5467-4ECB-869A-E409E1C131A8}" type="sibTrans" cxnId="{086C22DB-5491-4A36-BC96-ED457531CA01}">
      <dgm:prSet/>
      <dgm:spPr/>
      <dgm:t>
        <a:bodyPr/>
        <a:lstStyle/>
        <a:p>
          <a:endParaRPr lang="en-US"/>
        </a:p>
      </dgm:t>
    </dgm:pt>
    <dgm:pt modelId="{EB9510C5-5542-4B26-8530-87736BEFDDC3}">
      <dgm:prSet/>
      <dgm:spPr/>
      <dgm:t>
        <a:bodyPr/>
        <a:lstStyle/>
        <a:p>
          <a:pPr>
            <a:lnSpc>
              <a:spcPct val="100000"/>
            </a:lnSpc>
          </a:pPr>
          <a:r>
            <a:rPr lang="fr-BE" dirty="0"/>
            <a:t>C) Droits d’accès</a:t>
          </a:r>
        </a:p>
      </dgm:t>
    </dgm:pt>
    <dgm:pt modelId="{9CCE56B7-352A-4DCF-8D03-AAE8FB137A0C}" type="parTrans" cxnId="{89777E6D-C2BB-4F1A-A460-DC1C8B037427}">
      <dgm:prSet/>
      <dgm:spPr/>
      <dgm:t>
        <a:bodyPr/>
        <a:lstStyle/>
        <a:p>
          <a:endParaRPr lang="en-US"/>
        </a:p>
      </dgm:t>
    </dgm:pt>
    <dgm:pt modelId="{FD973B0B-FEB8-403F-A480-8866C9B658D9}" type="sibTrans" cxnId="{89777E6D-C2BB-4F1A-A460-DC1C8B037427}">
      <dgm:prSet/>
      <dgm:spPr/>
      <dgm:t>
        <a:bodyPr/>
        <a:lstStyle/>
        <a:p>
          <a:endParaRPr lang="en-US"/>
        </a:p>
      </dgm:t>
    </dgm:pt>
    <dgm:pt modelId="{37C2EB2A-95F2-4826-9E36-4C3B4FD0E64B}">
      <dgm:prSet/>
      <dgm:spPr/>
      <dgm:t>
        <a:bodyPr/>
        <a:lstStyle/>
        <a:p>
          <a:r>
            <a:rPr lang="fr-BE" dirty="0"/>
            <a:t>D) Passation</a:t>
          </a:r>
        </a:p>
      </dgm:t>
    </dgm:pt>
    <dgm:pt modelId="{8C91192D-371A-46EB-B691-CF525368EF91}" type="parTrans" cxnId="{2D0ED167-CF77-442B-B8DF-39C16DA72D33}">
      <dgm:prSet/>
      <dgm:spPr/>
      <dgm:t>
        <a:bodyPr/>
        <a:lstStyle/>
        <a:p>
          <a:endParaRPr lang="fr-BE"/>
        </a:p>
      </dgm:t>
    </dgm:pt>
    <dgm:pt modelId="{6A582FA2-D591-4156-86A2-4FC4EDAF1FCA}" type="sibTrans" cxnId="{2D0ED167-CF77-442B-B8DF-39C16DA72D33}">
      <dgm:prSet/>
      <dgm:spPr/>
      <dgm:t>
        <a:bodyPr/>
        <a:lstStyle/>
        <a:p>
          <a:endParaRPr lang="fr-BE"/>
        </a:p>
      </dgm:t>
    </dgm:pt>
    <dgm:pt modelId="{499E0E5D-78F0-43FD-97A4-7B32C8263DBF}" type="pres">
      <dgm:prSet presAssocID="{13775313-561E-4091-80E1-18B18BDE45E1}" presName="linear" presStyleCnt="0">
        <dgm:presLayoutVars>
          <dgm:animLvl val="lvl"/>
          <dgm:resizeHandles val="exact"/>
        </dgm:presLayoutVars>
      </dgm:prSet>
      <dgm:spPr/>
    </dgm:pt>
    <dgm:pt modelId="{22DFE6DF-D6E7-4324-91C0-C5D80EBA8D5A}" type="pres">
      <dgm:prSet presAssocID="{35D3EC2C-1A48-4EC7-8B0B-5799850836F8}" presName="parentText" presStyleLbl="node1" presStyleIdx="0" presStyleCnt="4">
        <dgm:presLayoutVars>
          <dgm:chMax val="0"/>
          <dgm:bulletEnabled val="1"/>
        </dgm:presLayoutVars>
      </dgm:prSet>
      <dgm:spPr/>
    </dgm:pt>
    <dgm:pt modelId="{37ECB0A3-A019-402D-9CAC-A9C1245F103A}" type="pres">
      <dgm:prSet presAssocID="{1DEA9F0D-ED12-4CB2-90AE-54DAAB1D67AE}" presName="spacer" presStyleCnt="0"/>
      <dgm:spPr/>
    </dgm:pt>
    <dgm:pt modelId="{89CB795A-4281-45B6-A396-F8C46C9357C3}" type="pres">
      <dgm:prSet presAssocID="{3DC5F5A2-F6A1-4458-8CD1-1EA3B680E443}" presName="parentText" presStyleLbl="node1" presStyleIdx="1" presStyleCnt="4">
        <dgm:presLayoutVars>
          <dgm:chMax val="0"/>
          <dgm:bulletEnabled val="1"/>
        </dgm:presLayoutVars>
      </dgm:prSet>
      <dgm:spPr/>
    </dgm:pt>
    <dgm:pt modelId="{767AEE38-2480-4E6C-96C8-390C52B5B0AD}" type="pres">
      <dgm:prSet presAssocID="{59B98B9E-5467-4ECB-869A-E409E1C131A8}" presName="spacer" presStyleCnt="0"/>
      <dgm:spPr/>
    </dgm:pt>
    <dgm:pt modelId="{D188231D-D4DD-4433-8EA2-691179B7434D}" type="pres">
      <dgm:prSet presAssocID="{EB9510C5-5542-4B26-8530-87736BEFDDC3}" presName="parentText" presStyleLbl="node1" presStyleIdx="2" presStyleCnt="4">
        <dgm:presLayoutVars>
          <dgm:chMax val="0"/>
          <dgm:bulletEnabled val="1"/>
        </dgm:presLayoutVars>
      </dgm:prSet>
      <dgm:spPr/>
    </dgm:pt>
    <dgm:pt modelId="{94E707D9-A52C-410D-8654-895902C51D2E}" type="pres">
      <dgm:prSet presAssocID="{FD973B0B-FEB8-403F-A480-8866C9B658D9}" presName="spacer" presStyleCnt="0"/>
      <dgm:spPr/>
    </dgm:pt>
    <dgm:pt modelId="{59D9AE2C-EBFA-404E-98FF-9138F81DF00E}" type="pres">
      <dgm:prSet presAssocID="{37C2EB2A-95F2-4826-9E36-4C3B4FD0E64B}" presName="parentText" presStyleLbl="node1" presStyleIdx="3" presStyleCnt="4">
        <dgm:presLayoutVars>
          <dgm:chMax val="0"/>
          <dgm:bulletEnabled val="1"/>
        </dgm:presLayoutVars>
      </dgm:prSet>
      <dgm:spPr/>
    </dgm:pt>
  </dgm:ptLst>
  <dgm:cxnLst>
    <dgm:cxn modelId="{5838DE1B-BA02-4AA1-8597-6B0312B7F09E}" type="presOf" srcId="{3DC5F5A2-F6A1-4458-8CD1-1EA3B680E443}" destId="{89CB795A-4281-45B6-A396-F8C46C9357C3}" srcOrd="0" destOrd="0" presId="urn:microsoft.com/office/officeart/2005/8/layout/vList2"/>
    <dgm:cxn modelId="{F46E3C1D-49FF-4E94-9C1B-3745119598B1}" type="presOf" srcId="{37C2EB2A-95F2-4826-9E36-4C3B4FD0E64B}" destId="{59D9AE2C-EBFA-404E-98FF-9138F81DF00E}" srcOrd="0" destOrd="0" presId="urn:microsoft.com/office/officeart/2005/8/layout/vList2"/>
    <dgm:cxn modelId="{EB0D1761-E3CA-468C-BF81-90055B2601E0}" srcId="{13775313-561E-4091-80E1-18B18BDE45E1}" destId="{35D3EC2C-1A48-4EC7-8B0B-5799850836F8}" srcOrd="0" destOrd="0" parTransId="{2473C4BA-BD2E-4A40-8EF2-D84117D71C65}" sibTransId="{1DEA9F0D-ED12-4CB2-90AE-54DAAB1D67AE}"/>
    <dgm:cxn modelId="{2D0ED167-CF77-442B-B8DF-39C16DA72D33}" srcId="{13775313-561E-4091-80E1-18B18BDE45E1}" destId="{37C2EB2A-95F2-4826-9E36-4C3B4FD0E64B}" srcOrd="3" destOrd="0" parTransId="{8C91192D-371A-46EB-B691-CF525368EF91}" sibTransId="{6A582FA2-D591-4156-86A2-4FC4EDAF1FCA}"/>
    <dgm:cxn modelId="{18F8A949-659A-4914-B74D-6A375FA38AE2}" type="presOf" srcId="{EB9510C5-5542-4B26-8530-87736BEFDDC3}" destId="{D188231D-D4DD-4433-8EA2-691179B7434D}" srcOrd="0" destOrd="0" presId="urn:microsoft.com/office/officeart/2005/8/layout/vList2"/>
    <dgm:cxn modelId="{89777E6D-C2BB-4F1A-A460-DC1C8B037427}" srcId="{13775313-561E-4091-80E1-18B18BDE45E1}" destId="{EB9510C5-5542-4B26-8530-87736BEFDDC3}" srcOrd="2" destOrd="0" parTransId="{9CCE56B7-352A-4DCF-8D03-AAE8FB137A0C}" sibTransId="{FD973B0B-FEB8-403F-A480-8866C9B658D9}"/>
    <dgm:cxn modelId="{AEB3C25A-02DE-4D9A-84CF-4FD3ECDB4D52}" type="presOf" srcId="{35D3EC2C-1A48-4EC7-8B0B-5799850836F8}" destId="{22DFE6DF-D6E7-4324-91C0-C5D80EBA8D5A}" srcOrd="0" destOrd="0" presId="urn:microsoft.com/office/officeart/2005/8/layout/vList2"/>
    <dgm:cxn modelId="{8A4D05A1-614F-4951-A245-F1AB95FF729F}" type="presOf" srcId="{13775313-561E-4091-80E1-18B18BDE45E1}" destId="{499E0E5D-78F0-43FD-97A4-7B32C8263DBF}" srcOrd="0" destOrd="0" presId="urn:microsoft.com/office/officeart/2005/8/layout/vList2"/>
    <dgm:cxn modelId="{086C22DB-5491-4A36-BC96-ED457531CA01}" srcId="{13775313-561E-4091-80E1-18B18BDE45E1}" destId="{3DC5F5A2-F6A1-4458-8CD1-1EA3B680E443}" srcOrd="1" destOrd="0" parTransId="{75227E53-15E7-4770-BCEA-3398C621A31C}" sibTransId="{59B98B9E-5467-4ECB-869A-E409E1C131A8}"/>
    <dgm:cxn modelId="{820C98BD-C924-491E-A5EB-83FDFBD4135A}" type="presParOf" srcId="{499E0E5D-78F0-43FD-97A4-7B32C8263DBF}" destId="{22DFE6DF-D6E7-4324-91C0-C5D80EBA8D5A}" srcOrd="0" destOrd="0" presId="urn:microsoft.com/office/officeart/2005/8/layout/vList2"/>
    <dgm:cxn modelId="{57C2466E-0191-45EE-8825-988B0F0EF115}" type="presParOf" srcId="{499E0E5D-78F0-43FD-97A4-7B32C8263DBF}" destId="{37ECB0A3-A019-402D-9CAC-A9C1245F103A}" srcOrd="1" destOrd="0" presId="urn:microsoft.com/office/officeart/2005/8/layout/vList2"/>
    <dgm:cxn modelId="{EABBE401-6707-4040-9F66-288B59948DEE}" type="presParOf" srcId="{499E0E5D-78F0-43FD-97A4-7B32C8263DBF}" destId="{89CB795A-4281-45B6-A396-F8C46C9357C3}" srcOrd="2" destOrd="0" presId="urn:microsoft.com/office/officeart/2005/8/layout/vList2"/>
    <dgm:cxn modelId="{00267524-7801-4FA5-A420-3CF49F2145DB}" type="presParOf" srcId="{499E0E5D-78F0-43FD-97A4-7B32C8263DBF}" destId="{767AEE38-2480-4E6C-96C8-390C52B5B0AD}" srcOrd="3" destOrd="0" presId="urn:microsoft.com/office/officeart/2005/8/layout/vList2"/>
    <dgm:cxn modelId="{3EF43236-7E4D-4989-97F8-CB4B547522E8}" type="presParOf" srcId="{499E0E5D-78F0-43FD-97A4-7B32C8263DBF}" destId="{D188231D-D4DD-4433-8EA2-691179B7434D}" srcOrd="4" destOrd="0" presId="urn:microsoft.com/office/officeart/2005/8/layout/vList2"/>
    <dgm:cxn modelId="{F05A1BE1-4243-4988-B681-00E1F74F9156}" type="presParOf" srcId="{499E0E5D-78F0-43FD-97A4-7B32C8263DBF}" destId="{94E707D9-A52C-410D-8654-895902C51D2E}" srcOrd="5" destOrd="0" presId="urn:microsoft.com/office/officeart/2005/8/layout/vList2"/>
    <dgm:cxn modelId="{9CE584D7-A037-4789-9EAB-E5B5F622453D}" type="presParOf" srcId="{499E0E5D-78F0-43FD-97A4-7B32C8263DBF}" destId="{59D9AE2C-EBFA-404E-98FF-9138F81DF00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68481-3BB4-4793-B2E7-FCC3070FC810}">
      <dsp:nvSpPr>
        <dsp:cNvPr id="0" name=""/>
        <dsp:cNvSpPr/>
      </dsp:nvSpPr>
      <dsp:spPr>
        <a:xfrm>
          <a:off x="0" y="15394"/>
          <a:ext cx="5021262"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BE" sz="2300" kern="1200" dirty="0"/>
            <a:t>Création Dossier et publication d’un avis</a:t>
          </a:r>
          <a:endParaRPr lang="en-US" sz="2300" kern="1200" dirty="0"/>
        </a:p>
      </dsp:txBody>
      <dsp:txXfrm>
        <a:off x="44664" y="60058"/>
        <a:ext cx="4931934" cy="825612"/>
      </dsp:txXfrm>
    </dsp:sp>
    <dsp:sp modelId="{097D0F93-DA97-417E-991C-32CB5F6B75B9}">
      <dsp:nvSpPr>
        <dsp:cNvPr id="0" name=""/>
        <dsp:cNvSpPr/>
      </dsp:nvSpPr>
      <dsp:spPr>
        <a:xfrm>
          <a:off x="0" y="996574"/>
          <a:ext cx="5021262" cy="914940"/>
        </a:xfrm>
        <a:prstGeom prst="roundRect">
          <a:avLst/>
        </a:prstGeom>
        <a:solidFill>
          <a:schemeClr val="accent2">
            <a:hueOff val="-2592252"/>
            <a:satOff val="-5102"/>
            <a:lumOff val="31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BE" sz="2300" kern="1200" dirty="0"/>
            <a:t>Forum et ouverture des offres</a:t>
          </a:r>
          <a:endParaRPr lang="en-US" sz="2300" kern="1200" dirty="0"/>
        </a:p>
      </dsp:txBody>
      <dsp:txXfrm>
        <a:off x="44664" y="1041238"/>
        <a:ext cx="4931934" cy="825612"/>
      </dsp:txXfrm>
    </dsp:sp>
    <dsp:sp modelId="{48C29671-3B27-4805-B61E-A58B57EDF1C4}">
      <dsp:nvSpPr>
        <dsp:cNvPr id="0" name=""/>
        <dsp:cNvSpPr/>
      </dsp:nvSpPr>
      <dsp:spPr>
        <a:xfrm>
          <a:off x="0" y="1977755"/>
          <a:ext cx="5021262" cy="914940"/>
        </a:xfrm>
        <a:prstGeom prst="roundRect">
          <a:avLst/>
        </a:prstGeom>
        <a:solidFill>
          <a:schemeClr val="accent2">
            <a:hueOff val="-5184504"/>
            <a:satOff val="-10204"/>
            <a:lumOff val="6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BE" sz="2300" kern="1200"/>
            <a:t>Exercices</a:t>
          </a:r>
          <a:endParaRPr lang="en-US" sz="2300" kern="1200"/>
        </a:p>
      </dsp:txBody>
      <dsp:txXfrm>
        <a:off x="44664" y="2022419"/>
        <a:ext cx="4931934" cy="825612"/>
      </dsp:txXfrm>
    </dsp:sp>
    <dsp:sp modelId="{9B0802FC-7940-4ED2-BD0C-316E57F68BAC}">
      <dsp:nvSpPr>
        <dsp:cNvPr id="0" name=""/>
        <dsp:cNvSpPr/>
      </dsp:nvSpPr>
      <dsp:spPr>
        <a:xfrm>
          <a:off x="0" y="2958935"/>
          <a:ext cx="5021262" cy="914940"/>
        </a:xfrm>
        <a:prstGeom prst="roundRect">
          <a:avLst/>
        </a:prstGeom>
        <a:solidFill>
          <a:schemeClr val="accent2">
            <a:hueOff val="-7776756"/>
            <a:satOff val="-15306"/>
            <a:lumOff val="95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BE" sz="2300" kern="1200" dirty="0"/>
            <a:t>Invitation à soumissionner</a:t>
          </a:r>
          <a:endParaRPr lang="en-US" sz="2300" kern="1200" dirty="0"/>
        </a:p>
      </dsp:txBody>
      <dsp:txXfrm>
        <a:off x="44664" y="3003599"/>
        <a:ext cx="4931934" cy="825612"/>
      </dsp:txXfrm>
    </dsp:sp>
    <dsp:sp modelId="{3AC5B9FC-14CA-4C76-A8BC-922FA4F58EFE}">
      <dsp:nvSpPr>
        <dsp:cNvPr id="0" name=""/>
        <dsp:cNvSpPr/>
      </dsp:nvSpPr>
      <dsp:spPr>
        <a:xfrm>
          <a:off x="0" y="3940115"/>
          <a:ext cx="5021262" cy="914940"/>
        </a:xfrm>
        <a:prstGeom prst="roundRect">
          <a:avLst/>
        </a:prstGeom>
        <a:solidFill>
          <a:schemeClr val="accent2">
            <a:hueOff val="-10369007"/>
            <a:satOff val="-20408"/>
            <a:lumOff val="1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BE" sz="2300" kern="1200" dirty="0"/>
            <a:t>Exercices  </a:t>
          </a:r>
          <a:endParaRPr lang="en-US" sz="2300" kern="1200" dirty="0"/>
        </a:p>
      </dsp:txBody>
      <dsp:txXfrm>
        <a:off x="44664" y="3984779"/>
        <a:ext cx="4931934" cy="825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FE6DF-D6E7-4324-91C0-C5D80EBA8D5A}">
      <dsp:nvSpPr>
        <dsp:cNvPr id="0" name=""/>
        <dsp:cNvSpPr/>
      </dsp:nvSpPr>
      <dsp:spPr>
        <a:xfrm>
          <a:off x="0" y="314825"/>
          <a:ext cx="5021262" cy="978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100000"/>
            </a:lnSpc>
            <a:spcBef>
              <a:spcPct val="0"/>
            </a:spcBef>
            <a:spcAft>
              <a:spcPct val="35000"/>
            </a:spcAft>
            <a:buNone/>
          </a:pPr>
          <a:r>
            <a:rPr lang="fr-BE" sz="3800" kern="1200" dirty="0"/>
            <a:t>a) Données générales</a:t>
          </a:r>
          <a:endParaRPr lang="en-US" sz="3800" kern="1200" dirty="0"/>
        </a:p>
      </dsp:txBody>
      <dsp:txXfrm>
        <a:off x="47748" y="362573"/>
        <a:ext cx="4925766" cy="882624"/>
      </dsp:txXfrm>
    </dsp:sp>
    <dsp:sp modelId="{89CB795A-4281-45B6-A396-F8C46C9357C3}">
      <dsp:nvSpPr>
        <dsp:cNvPr id="0" name=""/>
        <dsp:cNvSpPr/>
      </dsp:nvSpPr>
      <dsp:spPr>
        <a:xfrm>
          <a:off x="0" y="1402385"/>
          <a:ext cx="5021262" cy="978120"/>
        </a:xfrm>
        <a:prstGeom prst="roundRect">
          <a:avLst/>
        </a:prstGeom>
        <a:solidFill>
          <a:schemeClr val="accent2">
            <a:hueOff val="-3456336"/>
            <a:satOff val="-6803"/>
            <a:lumOff val="4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100000"/>
            </a:lnSpc>
            <a:spcBef>
              <a:spcPct val="0"/>
            </a:spcBef>
            <a:spcAft>
              <a:spcPct val="35000"/>
            </a:spcAft>
            <a:buNone/>
          </a:pPr>
          <a:r>
            <a:rPr lang="fr-BE" sz="3800" kern="1200"/>
            <a:t>B) Lots</a:t>
          </a:r>
          <a:endParaRPr lang="en-US" sz="3800" kern="1200"/>
        </a:p>
      </dsp:txBody>
      <dsp:txXfrm>
        <a:off x="47748" y="1450133"/>
        <a:ext cx="4925766" cy="882624"/>
      </dsp:txXfrm>
    </dsp:sp>
    <dsp:sp modelId="{D188231D-D4DD-4433-8EA2-691179B7434D}">
      <dsp:nvSpPr>
        <dsp:cNvPr id="0" name=""/>
        <dsp:cNvSpPr/>
      </dsp:nvSpPr>
      <dsp:spPr>
        <a:xfrm>
          <a:off x="0" y="2489945"/>
          <a:ext cx="5021262" cy="978120"/>
        </a:xfrm>
        <a:prstGeom prst="roundRect">
          <a:avLst/>
        </a:prstGeom>
        <a:solidFill>
          <a:schemeClr val="accent2">
            <a:hueOff val="-6912672"/>
            <a:satOff val="-13605"/>
            <a:lumOff val="84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100000"/>
            </a:lnSpc>
            <a:spcBef>
              <a:spcPct val="0"/>
            </a:spcBef>
            <a:spcAft>
              <a:spcPct val="35000"/>
            </a:spcAft>
            <a:buNone/>
          </a:pPr>
          <a:r>
            <a:rPr lang="fr-BE" sz="3800" kern="1200" dirty="0"/>
            <a:t>C) Droits d’accès</a:t>
          </a:r>
        </a:p>
      </dsp:txBody>
      <dsp:txXfrm>
        <a:off x="47748" y="2537693"/>
        <a:ext cx="4925766" cy="882624"/>
      </dsp:txXfrm>
    </dsp:sp>
    <dsp:sp modelId="{59D9AE2C-EBFA-404E-98FF-9138F81DF00E}">
      <dsp:nvSpPr>
        <dsp:cNvPr id="0" name=""/>
        <dsp:cNvSpPr/>
      </dsp:nvSpPr>
      <dsp:spPr>
        <a:xfrm>
          <a:off x="0" y="3577505"/>
          <a:ext cx="5021262" cy="978120"/>
        </a:xfrm>
        <a:prstGeom prst="roundRect">
          <a:avLst/>
        </a:prstGeom>
        <a:solidFill>
          <a:schemeClr val="accent2">
            <a:hueOff val="-10369007"/>
            <a:satOff val="-20408"/>
            <a:lumOff val="1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fr-BE" sz="3800" kern="1200" dirty="0"/>
            <a:t>D) Passation</a:t>
          </a:r>
        </a:p>
      </dsp:txBody>
      <dsp:txXfrm>
        <a:off x="47748" y="3625253"/>
        <a:ext cx="4925766" cy="8826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7/1/2023</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‹N°›</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71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7/1/2023</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8697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7/1/2023</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‹N°›</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06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7/1/2023</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24476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7/1/2023</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85757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7/1/2023</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232076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7/1/2023</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50665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7/1/2023</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74964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7/1/2023</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42207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7/1/2023</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134129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7/1/2023</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‹N°›</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91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7/1/2023</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‹N°›</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62597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0" r:id="rId6"/>
    <p:sldLayoutId id="2147483736" r:id="rId7"/>
    <p:sldLayoutId id="2147483737" r:id="rId8"/>
    <p:sldLayoutId id="2147483738" r:id="rId9"/>
    <p:sldLayoutId id="2147483739" r:id="rId10"/>
    <p:sldLayoutId id="2147483741"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AA4C3261-E83D-49C6-8D5B-92EAB81BD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FFDB6E2-7308-E3EC-9AE7-018DEEBF9DF0}"/>
              </a:ext>
            </a:extLst>
          </p:cNvPr>
          <p:cNvSpPr>
            <a:spLocks noGrp="1"/>
          </p:cNvSpPr>
          <p:nvPr>
            <p:ph type="ctrTitle"/>
          </p:nvPr>
        </p:nvSpPr>
        <p:spPr>
          <a:xfrm>
            <a:off x="517870" y="978408"/>
            <a:ext cx="5021182" cy="2334248"/>
          </a:xfrm>
        </p:spPr>
        <p:txBody>
          <a:bodyPr anchor="t">
            <a:normAutofit/>
          </a:bodyPr>
          <a:lstStyle/>
          <a:p>
            <a:pPr>
              <a:lnSpc>
                <a:spcPct val="90000"/>
              </a:lnSpc>
            </a:pPr>
            <a:r>
              <a:rPr lang="fr-BE" sz="3800"/>
              <a:t>Nouvelle Plateforme e-Procurement – Formation acheteur</a:t>
            </a:r>
          </a:p>
        </p:txBody>
      </p:sp>
      <p:sp>
        <p:nvSpPr>
          <p:cNvPr id="44" name="Rectangle 43">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419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0D2A1-5DD2-9DCE-4650-8A71A1CA6B73}"/>
              </a:ext>
            </a:extLst>
          </p:cNvPr>
          <p:cNvSpPr>
            <a:spLocks noGrp="1"/>
          </p:cNvSpPr>
          <p:nvPr>
            <p:ph type="title"/>
          </p:nvPr>
        </p:nvSpPr>
        <p:spPr/>
        <p:txBody>
          <a:bodyPr>
            <a:normAutofit fontScale="90000"/>
          </a:bodyPr>
          <a:lstStyle/>
          <a:p>
            <a:r>
              <a:rPr lang="fr-BE" sz="2700" u="sng" dirty="0"/>
              <a:t>B.1 Création de lots :</a:t>
            </a:r>
            <a:br>
              <a:rPr lang="fr-BE" sz="3000" b="0" dirty="0"/>
            </a:br>
            <a:br>
              <a:rPr lang="fr-BE" sz="3000" b="0" dirty="0"/>
            </a:br>
            <a:r>
              <a:rPr lang="fr-BE" sz="2300" b="0" dirty="0"/>
              <a:t>U</a:t>
            </a:r>
            <a:r>
              <a:rPr lang="fr-BE" sz="2600" b="0" dirty="0"/>
              <a:t>n premier lot est créé.</a:t>
            </a:r>
            <a:br>
              <a:rPr lang="fr-BE" sz="2600" b="0" dirty="0"/>
            </a:br>
            <a:r>
              <a:rPr lang="fr-BE" sz="2600" b="0" dirty="0"/>
              <a:t>2 possibilités de créer un lot ou plusieurs lots supplémentaires.</a:t>
            </a:r>
            <a:br>
              <a:rPr lang="fr-BE" sz="2600" b="0" dirty="0"/>
            </a:br>
            <a:br>
              <a:rPr lang="fr-BE" sz="2600" b="0" dirty="0"/>
            </a:br>
            <a:r>
              <a:rPr lang="fr-BE" sz="2600" b="0" dirty="0"/>
              <a:t>           </a:t>
            </a:r>
            <a:br>
              <a:rPr lang="fr-BE" sz="2600" b="0" dirty="0"/>
            </a:br>
            <a:r>
              <a:rPr lang="fr-BE" sz="2600" b="0" dirty="0"/>
              <a:t>           </a:t>
            </a:r>
            <a:r>
              <a:rPr lang="fr-BE" sz="2200" b="0" dirty="0"/>
              <a:t>Mon avis : privilégiez d’abord de compléter le premier lot et ensuite, faites une copie de ce lot et ceci, afin de gagner du temps. Cliquez sur « Détail » et enregistrez les données du lot.</a:t>
            </a:r>
          </a:p>
        </p:txBody>
      </p:sp>
      <p:pic>
        <p:nvPicPr>
          <p:cNvPr id="9" name="Espace réservé du contenu 8" descr="Une image contenant texte&#10;&#10;Description générée automatiquement">
            <a:extLst>
              <a:ext uri="{FF2B5EF4-FFF2-40B4-BE49-F238E27FC236}">
                <a16:creationId xmlns:a16="http://schemas.microsoft.com/office/drawing/2014/main" id="{8B7B1692-7E61-317D-A36C-B5D75A90C9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2738" y="2157101"/>
            <a:ext cx="5021262" cy="2496174"/>
          </a:xfrm>
        </p:spPr>
      </p:pic>
      <p:pic>
        <p:nvPicPr>
          <p:cNvPr id="1026" name="Picture 2" descr="Bonne Idée Icône De Couleur. Ampoule. Eureka. Illustration Vectorielle  Isolé Clip Art Libres De Droits , Svg , Vecteurs Et Illustration. Image  75737949.">
            <a:extLst>
              <a:ext uri="{FF2B5EF4-FFF2-40B4-BE49-F238E27FC236}">
                <a16:creationId xmlns:a16="http://schemas.microsoft.com/office/drawing/2014/main" id="{A227C344-FBA0-69EF-8682-397D98627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70" y="3117093"/>
            <a:ext cx="706019" cy="70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36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75CD1-B12B-214C-BD87-BD9976275F71}"/>
              </a:ext>
            </a:extLst>
          </p:cNvPr>
          <p:cNvSpPr>
            <a:spLocks noGrp="1"/>
          </p:cNvSpPr>
          <p:nvPr>
            <p:ph type="title"/>
          </p:nvPr>
        </p:nvSpPr>
        <p:spPr/>
        <p:txBody>
          <a:bodyPr>
            <a:normAutofit/>
          </a:bodyPr>
          <a:lstStyle/>
          <a:p>
            <a:r>
              <a:rPr lang="fr-BE" sz="3000" b="0" dirty="0"/>
              <a:t> </a:t>
            </a:r>
            <a:r>
              <a:rPr lang="fr-BE" sz="2700" u="sng" dirty="0"/>
              <a:t>B.2 Création de lots :</a:t>
            </a:r>
            <a:br>
              <a:rPr lang="fr-BE" sz="3000" b="0" dirty="0"/>
            </a:br>
            <a:br>
              <a:rPr lang="fr-BE" sz="3000" b="0" dirty="0"/>
            </a:br>
            <a:r>
              <a:rPr lang="fr-BE" sz="2300" b="0" dirty="0"/>
              <a:t>Rubrique Général </a:t>
            </a:r>
            <a:br>
              <a:rPr lang="fr-BE" sz="3000" b="0" dirty="0"/>
            </a:br>
            <a:br>
              <a:rPr lang="fr-BE" sz="3000" b="0" dirty="0"/>
            </a:br>
            <a:r>
              <a:rPr lang="fr-BE" sz="2000" b="0" dirty="0"/>
              <a:t>N.B. : Partage d’informations permet de partager le lot avec une ou plusieurs organisation(s)</a:t>
            </a:r>
            <a:endParaRPr lang="fr-BE" sz="3000" b="0" dirty="0"/>
          </a:p>
        </p:txBody>
      </p:sp>
      <p:pic>
        <p:nvPicPr>
          <p:cNvPr id="4" name="Image 3">
            <a:extLst>
              <a:ext uri="{FF2B5EF4-FFF2-40B4-BE49-F238E27FC236}">
                <a16:creationId xmlns:a16="http://schemas.microsoft.com/office/drawing/2014/main" id="{73CD9FEA-DCC2-F37B-5ADE-8781810FFD69}"/>
              </a:ext>
            </a:extLst>
          </p:cNvPr>
          <p:cNvPicPr>
            <a:picLocks noChangeAspect="1"/>
          </p:cNvPicPr>
          <p:nvPr/>
        </p:nvPicPr>
        <p:blipFill>
          <a:blip r:embed="rId2"/>
          <a:stretch>
            <a:fillRect/>
          </a:stretch>
        </p:blipFill>
        <p:spPr>
          <a:xfrm>
            <a:off x="5824024" y="855629"/>
            <a:ext cx="5800786" cy="2106646"/>
          </a:xfrm>
          <a:prstGeom prst="rect">
            <a:avLst/>
          </a:prstGeom>
        </p:spPr>
      </p:pic>
      <p:pic>
        <p:nvPicPr>
          <p:cNvPr id="10" name="Image 9">
            <a:extLst>
              <a:ext uri="{FF2B5EF4-FFF2-40B4-BE49-F238E27FC236}">
                <a16:creationId xmlns:a16="http://schemas.microsoft.com/office/drawing/2014/main" id="{9E85CA7A-1DDE-5607-12FC-2187BED7218F}"/>
              </a:ext>
            </a:extLst>
          </p:cNvPr>
          <p:cNvPicPr>
            <a:picLocks noChangeAspect="1"/>
          </p:cNvPicPr>
          <p:nvPr/>
        </p:nvPicPr>
        <p:blipFill>
          <a:blip r:embed="rId3"/>
          <a:stretch>
            <a:fillRect/>
          </a:stretch>
        </p:blipFill>
        <p:spPr>
          <a:xfrm>
            <a:off x="5824023" y="3494151"/>
            <a:ext cx="5800785" cy="2175294"/>
          </a:xfrm>
          <a:prstGeom prst="rect">
            <a:avLst/>
          </a:prstGeom>
        </p:spPr>
      </p:pic>
    </p:spTree>
    <p:extLst>
      <p:ext uri="{BB962C8B-B14F-4D97-AF65-F5344CB8AC3E}">
        <p14:creationId xmlns:p14="http://schemas.microsoft.com/office/powerpoint/2010/main" val="284188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D4AE8-23AB-DB7A-A0C5-7043D3F2BBCF}"/>
              </a:ext>
            </a:extLst>
          </p:cNvPr>
          <p:cNvSpPr>
            <a:spLocks noGrp="1"/>
          </p:cNvSpPr>
          <p:nvPr>
            <p:ph type="title"/>
          </p:nvPr>
        </p:nvSpPr>
        <p:spPr/>
        <p:txBody>
          <a:bodyPr>
            <a:normAutofit/>
          </a:bodyPr>
          <a:lstStyle/>
          <a:p>
            <a:r>
              <a:rPr lang="fr-BE" sz="2700" u="sng" dirty="0"/>
              <a:t>B.3) Création de lots</a:t>
            </a:r>
            <a:br>
              <a:rPr lang="fr-BE" sz="3000" b="0" dirty="0"/>
            </a:br>
            <a:br>
              <a:rPr lang="fr-BE" sz="3000" b="0" dirty="0"/>
            </a:br>
            <a:r>
              <a:rPr lang="fr-BE" sz="2300" b="0" dirty="0"/>
              <a:t>Contenu du lot :</a:t>
            </a:r>
            <a:br>
              <a:rPr lang="fr-BE" sz="2300" b="0" dirty="0"/>
            </a:br>
            <a:br>
              <a:rPr lang="fr-BE" sz="2300" b="0" dirty="0"/>
            </a:br>
            <a:r>
              <a:rPr lang="fr-BE" sz="2300" b="0" dirty="0"/>
              <a:t>Contrat</a:t>
            </a:r>
            <a:endParaRPr lang="fr-BE" sz="2300" dirty="0"/>
          </a:p>
        </p:txBody>
      </p:sp>
      <p:pic>
        <p:nvPicPr>
          <p:cNvPr id="5" name="Espace réservé du contenu 4">
            <a:extLst>
              <a:ext uri="{FF2B5EF4-FFF2-40B4-BE49-F238E27FC236}">
                <a16:creationId xmlns:a16="http://schemas.microsoft.com/office/drawing/2014/main" id="{E1B83AF2-ED28-16EC-96DF-DAB75A3FE9B9}"/>
              </a:ext>
            </a:extLst>
          </p:cNvPr>
          <p:cNvPicPr>
            <a:picLocks noGrp="1" noChangeAspect="1"/>
          </p:cNvPicPr>
          <p:nvPr>
            <p:ph idx="1"/>
          </p:nvPr>
        </p:nvPicPr>
        <p:blipFill>
          <a:blip r:embed="rId2"/>
          <a:stretch>
            <a:fillRect/>
          </a:stretch>
        </p:blipFill>
        <p:spPr>
          <a:xfrm>
            <a:off x="6077593" y="1504335"/>
            <a:ext cx="6010713" cy="3539613"/>
          </a:xfrm>
        </p:spPr>
      </p:pic>
    </p:spTree>
    <p:extLst>
      <p:ext uri="{BB962C8B-B14F-4D97-AF65-F5344CB8AC3E}">
        <p14:creationId xmlns:p14="http://schemas.microsoft.com/office/powerpoint/2010/main" val="22152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ymbole magnétique ATTENTION h x l 35 x 40 mm, lot de 20 pièces">
            <a:extLst>
              <a:ext uri="{FF2B5EF4-FFF2-40B4-BE49-F238E27FC236}">
                <a16:creationId xmlns:a16="http://schemas.microsoft.com/office/drawing/2014/main" id="{C3977301-1099-8A27-611F-2BAC7312C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75" y="2346284"/>
            <a:ext cx="1573757" cy="157375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54921A35-BE71-5C9A-04F1-EDA0874FC17C}"/>
              </a:ext>
            </a:extLst>
          </p:cNvPr>
          <p:cNvSpPr>
            <a:spLocks noGrp="1"/>
          </p:cNvSpPr>
          <p:nvPr>
            <p:ph type="title"/>
          </p:nvPr>
        </p:nvSpPr>
        <p:spPr>
          <a:xfrm>
            <a:off x="466531" y="978408"/>
            <a:ext cx="5072521" cy="4870457"/>
          </a:xfrm>
        </p:spPr>
        <p:txBody>
          <a:bodyPr>
            <a:normAutofit fontScale="90000"/>
          </a:bodyPr>
          <a:lstStyle/>
          <a:p>
            <a:r>
              <a:rPr lang="fr-BE" sz="3000" u="sng" dirty="0"/>
              <a:t>B.4) Création de lots - suite</a:t>
            </a:r>
            <a:br>
              <a:rPr lang="fr-BE" sz="3000" b="0" dirty="0"/>
            </a:br>
            <a:br>
              <a:rPr lang="fr-BE" sz="3000" b="0" dirty="0"/>
            </a:br>
            <a:r>
              <a:rPr lang="fr-BE" sz="2600" b="0" dirty="0"/>
              <a:t>Contenu du lot à compléter : Documents</a:t>
            </a:r>
            <a:br>
              <a:rPr lang="fr-BE" sz="2600" b="0" dirty="0"/>
            </a:br>
            <a:br>
              <a:rPr lang="fr-BE" sz="2600" b="0" dirty="0"/>
            </a:br>
            <a:br>
              <a:rPr lang="fr-BE" sz="2600" b="0" dirty="0"/>
            </a:br>
            <a:br>
              <a:rPr lang="fr-BE" sz="2600" b="0" dirty="0"/>
            </a:br>
            <a:r>
              <a:rPr lang="fr-BE" sz="2600" b="0" dirty="0"/>
              <a:t>Document(s) exclusivement réservés à usage interne! Vous pouvez, par exemple, partagez des documents liés à ce lot avec des partenaires, consultants ou des membres de votre équipe.</a:t>
            </a:r>
          </a:p>
        </p:txBody>
      </p:sp>
      <p:pic>
        <p:nvPicPr>
          <p:cNvPr id="7" name="Espace réservé du contenu 6">
            <a:extLst>
              <a:ext uri="{FF2B5EF4-FFF2-40B4-BE49-F238E27FC236}">
                <a16:creationId xmlns:a16="http://schemas.microsoft.com/office/drawing/2014/main" id="{9937EE30-AF5D-049F-F0FE-3224059BCA5A}"/>
              </a:ext>
            </a:extLst>
          </p:cNvPr>
          <p:cNvPicPr>
            <a:picLocks noGrp="1" noChangeAspect="1"/>
          </p:cNvPicPr>
          <p:nvPr>
            <p:ph idx="1"/>
          </p:nvPr>
        </p:nvPicPr>
        <p:blipFill>
          <a:blip r:embed="rId3"/>
          <a:stretch>
            <a:fillRect/>
          </a:stretch>
        </p:blipFill>
        <p:spPr>
          <a:xfrm>
            <a:off x="5604595" y="1356852"/>
            <a:ext cx="6530439" cy="3347883"/>
          </a:xfrm>
        </p:spPr>
      </p:pic>
    </p:spTree>
    <p:extLst>
      <p:ext uri="{BB962C8B-B14F-4D97-AF65-F5344CB8AC3E}">
        <p14:creationId xmlns:p14="http://schemas.microsoft.com/office/powerpoint/2010/main" val="2055475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49A446-3BE8-6177-EB2C-AE2918AA41FC}"/>
              </a:ext>
            </a:extLst>
          </p:cNvPr>
          <p:cNvSpPr>
            <a:spLocks noGrp="1"/>
          </p:cNvSpPr>
          <p:nvPr>
            <p:ph type="title"/>
          </p:nvPr>
        </p:nvSpPr>
        <p:spPr/>
        <p:txBody>
          <a:bodyPr>
            <a:normAutofit/>
          </a:bodyPr>
          <a:lstStyle/>
          <a:p>
            <a:r>
              <a:rPr lang="fr-BE" sz="2700" u="sng" dirty="0"/>
              <a:t>B.5) Création de lots - suite</a:t>
            </a:r>
            <a:br>
              <a:rPr lang="fr-BE" sz="3000" b="0" dirty="0"/>
            </a:br>
            <a:br>
              <a:rPr lang="fr-BE" sz="3000" b="0" dirty="0"/>
            </a:br>
            <a:r>
              <a:rPr lang="fr-BE" sz="2300" b="0" dirty="0"/>
              <a:t>Création autres lots :</a:t>
            </a:r>
            <a:br>
              <a:rPr lang="fr-BE" sz="2300" b="0" dirty="0"/>
            </a:br>
            <a:r>
              <a:rPr lang="fr-BE" sz="2300" b="0" dirty="0"/>
              <a:t>1) Copier le lot 1 </a:t>
            </a:r>
            <a:r>
              <a:rPr lang="fr-BE" sz="2300" b="0" dirty="0">
                <a:sym typeface="Wingdings" panose="05000000000000000000" pitchFamily="2" charset="2"/>
              </a:rPr>
              <a:t> duplication des données</a:t>
            </a:r>
            <a:br>
              <a:rPr lang="fr-BE" sz="2300" b="0" dirty="0"/>
            </a:br>
            <a:r>
              <a:rPr lang="fr-BE" sz="2300" b="0" dirty="0"/>
              <a:t>2) Indiquez le nombre de lot </a:t>
            </a:r>
            <a:r>
              <a:rPr lang="fr-BE" sz="1800" b="0" dirty="0"/>
              <a:t>(</a:t>
            </a:r>
            <a:r>
              <a:rPr lang="fr-BE" sz="1800" dirty="0"/>
              <a:t>attention, si vous souhaitez créer 2 lots au total et comme un lot est déjà créé, vous devez ajouter 1 lot. Il y aura addition du nombre de lot(s) choisi(s) au lot déjà créé</a:t>
            </a:r>
            <a:r>
              <a:rPr lang="fr-BE" sz="1800" b="0" dirty="0"/>
              <a:t>)</a:t>
            </a:r>
            <a:r>
              <a:rPr lang="fr-BE" sz="3000" b="0" dirty="0"/>
              <a:t> </a:t>
            </a:r>
            <a:br>
              <a:rPr lang="fr-BE" sz="3000" b="0" dirty="0"/>
            </a:br>
            <a:r>
              <a:rPr lang="fr-BE" sz="2300" b="0" dirty="0"/>
              <a:t>3) Vue du nombre de lot</a:t>
            </a:r>
          </a:p>
        </p:txBody>
      </p:sp>
      <p:pic>
        <p:nvPicPr>
          <p:cNvPr id="5" name="Espace réservé du contenu 4">
            <a:extLst>
              <a:ext uri="{FF2B5EF4-FFF2-40B4-BE49-F238E27FC236}">
                <a16:creationId xmlns:a16="http://schemas.microsoft.com/office/drawing/2014/main" id="{E320CD5F-D442-7F6E-DA08-917A30E9606B}"/>
              </a:ext>
            </a:extLst>
          </p:cNvPr>
          <p:cNvPicPr>
            <a:picLocks noGrp="1" noChangeAspect="1"/>
          </p:cNvPicPr>
          <p:nvPr>
            <p:ph idx="1"/>
          </p:nvPr>
        </p:nvPicPr>
        <p:blipFill>
          <a:blip r:embed="rId2"/>
          <a:stretch>
            <a:fillRect/>
          </a:stretch>
        </p:blipFill>
        <p:spPr>
          <a:xfrm>
            <a:off x="5539051" y="501445"/>
            <a:ext cx="6552483" cy="2389372"/>
          </a:xfrm>
        </p:spPr>
      </p:pic>
      <p:pic>
        <p:nvPicPr>
          <p:cNvPr id="7" name="Image 6">
            <a:extLst>
              <a:ext uri="{FF2B5EF4-FFF2-40B4-BE49-F238E27FC236}">
                <a16:creationId xmlns:a16="http://schemas.microsoft.com/office/drawing/2014/main" id="{7BF7CBF8-8CAD-F9E7-281B-FC3D8EAF2A11}"/>
              </a:ext>
            </a:extLst>
          </p:cNvPr>
          <p:cNvPicPr>
            <a:picLocks noChangeAspect="1"/>
          </p:cNvPicPr>
          <p:nvPr/>
        </p:nvPicPr>
        <p:blipFill>
          <a:blip r:embed="rId3"/>
          <a:stretch>
            <a:fillRect/>
          </a:stretch>
        </p:blipFill>
        <p:spPr>
          <a:xfrm>
            <a:off x="5590803" y="2890818"/>
            <a:ext cx="4411613" cy="1539014"/>
          </a:xfrm>
          <a:prstGeom prst="rect">
            <a:avLst/>
          </a:prstGeom>
        </p:spPr>
      </p:pic>
      <p:pic>
        <p:nvPicPr>
          <p:cNvPr id="9" name="Image 8">
            <a:extLst>
              <a:ext uri="{FF2B5EF4-FFF2-40B4-BE49-F238E27FC236}">
                <a16:creationId xmlns:a16="http://schemas.microsoft.com/office/drawing/2014/main" id="{19280650-13E2-DEEA-720D-6F36D2CECF7A}"/>
              </a:ext>
            </a:extLst>
          </p:cNvPr>
          <p:cNvPicPr>
            <a:picLocks noChangeAspect="1"/>
          </p:cNvPicPr>
          <p:nvPr/>
        </p:nvPicPr>
        <p:blipFill>
          <a:blip r:embed="rId4"/>
          <a:stretch>
            <a:fillRect/>
          </a:stretch>
        </p:blipFill>
        <p:spPr>
          <a:xfrm>
            <a:off x="5590803" y="4556411"/>
            <a:ext cx="6552483" cy="2134153"/>
          </a:xfrm>
          <a:prstGeom prst="rect">
            <a:avLst/>
          </a:prstGeom>
        </p:spPr>
      </p:pic>
    </p:spTree>
    <p:extLst>
      <p:ext uri="{BB962C8B-B14F-4D97-AF65-F5344CB8AC3E}">
        <p14:creationId xmlns:p14="http://schemas.microsoft.com/office/powerpoint/2010/main" val="107091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F0D083-5878-552E-BD0A-E31D0ED727FA}"/>
              </a:ext>
            </a:extLst>
          </p:cNvPr>
          <p:cNvSpPr>
            <a:spLocks noGrp="1"/>
          </p:cNvSpPr>
          <p:nvPr>
            <p:ph type="title"/>
          </p:nvPr>
        </p:nvSpPr>
        <p:spPr/>
        <p:txBody>
          <a:bodyPr>
            <a:normAutofit/>
          </a:bodyPr>
          <a:lstStyle/>
          <a:p>
            <a:r>
              <a:rPr lang="fr-BE" sz="2700" u="sng" dirty="0"/>
              <a:t>B.6) Création de lots – suite et fin</a:t>
            </a:r>
            <a:br>
              <a:rPr lang="fr-BE" sz="2300" b="0" dirty="0"/>
            </a:br>
            <a:br>
              <a:rPr lang="fr-BE" sz="2300" b="0" dirty="0"/>
            </a:br>
            <a:br>
              <a:rPr lang="fr-BE" sz="2300" b="0" dirty="0"/>
            </a:br>
            <a:r>
              <a:rPr lang="fr-BE" sz="2300" b="0" dirty="0"/>
              <a:t>Adaptation des données du lot copié :</a:t>
            </a:r>
            <a:br>
              <a:rPr lang="fr-BE" sz="2300" b="0" dirty="0"/>
            </a:br>
            <a:r>
              <a:rPr lang="fr-BE" sz="2300" b="0" dirty="0"/>
              <a:t>sélectionnez détail et modifiez les données (voir ci-avant « création de lots – contenu à compléter »)</a:t>
            </a:r>
          </a:p>
        </p:txBody>
      </p:sp>
      <p:pic>
        <p:nvPicPr>
          <p:cNvPr id="5" name="Espace réservé du contenu 4">
            <a:extLst>
              <a:ext uri="{FF2B5EF4-FFF2-40B4-BE49-F238E27FC236}">
                <a16:creationId xmlns:a16="http://schemas.microsoft.com/office/drawing/2014/main" id="{C6F91748-58EB-E4D0-F7C1-ACF7BBFCA93C}"/>
              </a:ext>
            </a:extLst>
          </p:cNvPr>
          <p:cNvPicPr>
            <a:picLocks noGrp="1" noChangeAspect="1"/>
          </p:cNvPicPr>
          <p:nvPr>
            <p:ph idx="1"/>
          </p:nvPr>
        </p:nvPicPr>
        <p:blipFill>
          <a:blip r:embed="rId2"/>
          <a:stretch>
            <a:fillRect/>
          </a:stretch>
        </p:blipFill>
        <p:spPr>
          <a:xfrm>
            <a:off x="5730538" y="2323957"/>
            <a:ext cx="6461462" cy="2056314"/>
          </a:xfrm>
        </p:spPr>
      </p:pic>
    </p:spTree>
    <p:extLst>
      <p:ext uri="{BB962C8B-B14F-4D97-AF65-F5344CB8AC3E}">
        <p14:creationId xmlns:p14="http://schemas.microsoft.com/office/powerpoint/2010/main" val="1945891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3A300CA-DB58-EB42-7B3D-E8EC7BE7841E}"/>
              </a:ext>
            </a:extLst>
          </p:cNvPr>
          <p:cNvSpPr>
            <a:spLocks noGrp="1"/>
          </p:cNvSpPr>
          <p:nvPr>
            <p:ph idx="1"/>
          </p:nvPr>
        </p:nvSpPr>
        <p:spPr/>
        <p:txBody>
          <a:bodyPr/>
          <a:lstStyle/>
          <a:p>
            <a:endParaRPr lang="fr-BE" dirty="0"/>
          </a:p>
        </p:txBody>
      </p:sp>
      <p:grpSp>
        <p:nvGrpSpPr>
          <p:cNvPr id="7" name="Groupe 6">
            <a:extLst>
              <a:ext uri="{FF2B5EF4-FFF2-40B4-BE49-F238E27FC236}">
                <a16:creationId xmlns:a16="http://schemas.microsoft.com/office/drawing/2014/main" id="{8BEA7887-6713-3791-E843-B7ABC85C60E9}"/>
              </a:ext>
            </a:extLst>
          </p:cNvPr>
          <p:cNvGrpSpPr/>
          <p:nvPr/>
        </p:nvGrpSpPr>
        <p:grpSpPr>
          <a:xfrm>
            <a:off x="508650" y="775237"/>
            <a:ext cx="5021262" cy="978120"/>
            <a:chOff x="0" y="2489945"/>
            <a:chExt cx="5021262" cy="978120"/>
          </a:xfrm>
        </p:grpSpPr>
        <p:sp>
          <p:nvSpPr>
            <p:cNvPr id="8" name="Rectangle : coins arrondis 7">
              <a:extLst>
                <a:ext uri="{FF2B5EF4-FFF2-40B4-BE49-F238E27FC236}">
                  <a16:creationId xmlns:a16="http://schemas.microsoft.com/office/drawing/2014/main" id="{48C779C6-8475-0D18-C2DF-CCFD0C872630}"/>
                </a:ext>
              </a:extLst>
            </p:cNvPr>
            <p:cNvSpPr/>
            <p:nvPr/>
          </p:nvSpPr>
          <p:spPr>
            <a:xfrm>
              <a:off x="0" y="2489945"/>
              <a:ext cx="5021262" cy="978120"/>
            </a:xfrm>
            <a:prstGeom prst="roundRect">
              <a:avLst/>
            </a:prstGeom>
          </p:spPr>
          <p:style>
            <a:lnRef idx="2">
              <a:schemeClr val="lt1">
                <a:hueOff val="0"/>
                <a:satOff val="0"/>
                <a:lumOff val="0"/>
                <a:alphaOff val="0"/>
              </a:schemeClr>
            </a:lnRef>
            <a:fillRef idx="1">
              <a:schemeClr val="accent2">
                <a:hueOff val="-6912672"/>
                <a:satOff val="-13605"/>
                <a:lumOff val="8497"/>
                <a:alphaOff val="0"/>
              </a:schemeClr>
            </a:fillRef>
            <a:effectRef idx="0">
              <a:schemeClr val="accent2">
                <a:hueOff val="-6912672"/>
                <a:satOff val="-13605"/>
                <a:lumOff val="8497"/>
                <a:alphaOff val="0"/>
              </a:schemeClr>
            </a:effectRef>
            <a:fontRef idx="minor">
              <a:schemeClr val="lt1"/>
            </a:fontRef>
          </p:style>
        </p:sp>
        <p:sp>
          <p:nvSpPr>
            <p:cNvPr id="9" name="Rectangle : coins arrondis 4">
              <a:extLst>
                <a:ext uri="{FF2B5EF4-FFF2-40B4-BE49-F238E27FC236}">
                  <a16:creationId xmlns:a16="http://schemas.microsoft.com/office/drawing/2014/main" id="{3EBED4BF-6CFC-3DBF-6683-151F5ACB1BD7}"/>
                </a:ext>
              </a:extLst>
            </p:cNvPr>
            <p:cNvSpPr txBox="1"/>
            <p:nvPr/>
          </p:nvSpPr>
          <p:spPr>
            <a:xfrm>
              <a:off x="47748" y="2537693"/>
              <a:ext cx="4925766" cy="8826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lvl="0" indent="0" algn="l" defTabSz="1689100">
                <a:lnSpc>
                  <a:spcPct val="100000"/>
                </a:lnSpc>
                <a:spcBef>
                  <a:spcPct val="0"/>
                </a:spcBef>
                <a:spcAft>
                  <a:spcPct val="35000"/>
                </a:spcAft>
                <a:buNone/>
              </a:pPr>
              <a:r>
                <a:rPr lang="fr-BE" sz="3800" kern="1200" dirty="0"/>
                <a:t>C) Droits d’accès</a:t>
              </a:r>
            </a:p>
          </p:txBody>
        </p:sp>
      </p:grpSp>
    </p:spTree>
    <p:extLst>
      <p:ext uri="{BB962C8B-B14F-4D97-AF65-F5344CB8AC3E}">
        <p14:creationId xmlns:p14="http://schemas.microsoft.com/office/powerpoint/2010/main" val="43587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BE0058-3E0C-FF7B-1220-2877C921E154}"/>
              </a:ext>
            </a:extLst>
          </p:cNvPr>
          <p:cNvSpPr>
            <a:spLocks noGrp="1"/>
          </p:cNvSpPr>
          <p:nvPr>
            <p:ph type="title"/>
          </p:nvPr>
        </p:nvSpPr>
        <p:spPr/>
        <p:txBody>
          <a:bodyPr>
            <a:normAutofit fontScale="90000"/>
          </a:bodyPr>
          <a:lstStyle/>
          <a:p>
            <a:r>
              <a:rPr lang="fr-BE" sz="3000" u="sng" dirty="0"/>
              <a:t>C) Droits d’accès :</a:t>
            </a:r>
            <a:br>
              <a:rPr lang="fr-BE" dirty="0"/>
            </a:br>
            <a:br>
              <a:rPr lang="fr-BE" sz="2600" b="0" dirty="0"/>
            </a:br>
            <a:r>
              <a:rPr lang="fr-BE" sz="2600" b="0" dirty="0"/>
              <a:t>Ajoutez ici la ou les personne(s) externe(s) à votre organisation afin de lui donner un accès à ce dossier. </a:t>
            </a:r>
            <a:br>
              <a:rPr lang="fr-BE" sz="2600" b="0" dirty="0"/>
            </a:br>
            <a:r>
              <a:rPr lang="fr-BE" sz="2600" b="0" dirty="0"/>
              <a:t>Cette personne « externe » doit être enregistrée sur la plateforme</a:t>
            </a:r>
            <a:br>
              <a:rPr lang="fr-BE" sz="2600" b="0" dirty="0"/>
            </a:br>
            <a:r>
              <a:rPr lang="fr-BE" sz="2600" b="0" dirty="0"/>
              <a:t>Vous devez lui attribuer un rôle (spécialiste de contenu ou consultant)</a:t>
            </a:r>
            <a:br>
              <a:rPr lang="fr-BE" dirty="0"/>
            </a:br>
            <a:endParaRPr lang="fr-BE" dirty="0"/>
          </a:p>
        </p:txBody>
      </p:sp>
      <p:pic>
        <p:nvPicPr>
          <p:cNvPr id="5" name="Image 4">
            <a:extLst>
              <a:ext uri="{FF2B5EF4-FFF2-40B4-BE49-F238E27FC236}">
                <a16:creationId xmlns:a16="http://schemas.microsoft.com/office/drawing/2014/main" id="{BBA4F391-2CFD-25E9-AD83-379EF7516691}"/>
              </a:ext>
            </a:extLst>
          </p:cNvPr>
          <p:cNvPicPr>
            <a:picLocks noChangeAspect="1"/>
          </p:cNvPicPr>
          <p:nvPr/>
        </p:nvPicPr>
        <p:blipFill>
          <a:blip r:embed="rId2"/>
          <a:stretch>
            <a:fillRect/>
          </a:stretch>
        </p:blipFill>
        <p:spPr>
          <a:xfrm>
            <a:off x="5727939" y="2323322"/>
            <a:ext cx="6384923" cy="1409721"/>
          </a:xfrm>
          <a:prstGeom prst="rect">
            <a:avLst/>
          </a:prstGeom>
        </p:spPr>
      </p:pic>
    </p:spTree>
    <p:extLst>
      <p:ext uri="{BB962C8B-B14F-4D97-AF65-F5344CB8AC3E}">
        <p14:creationId xmlns:p14="http://schemas.microsoft.com/office/powerpoint/2010/main" val="137499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1F455C3D-EBF8-0AE0-D9CD-523FC8C91E2D}"/>
              </a:ext>
            </a:extLst>
          </p:cNvPr>
          <p:cNvGrpSpPr/>
          <p:nvPr/>
        </p:nvGrpSpPr>
        <p:grpSpPr>
          <a:xfrm>
            <a:off x="510865" y="958954"/>
            <a:ext cx="5021262" cy="911430"/>
            <a:chOff x="0" y="3000380"/>
            <a:chExt cx="5021262" cy="911430"/>
          </a:xfrm>
        </p:grpSpPr>
        <p:sp>
          <p:nvSpPr>
            <p:cNvPr id="6" name="Rectangle : coins arrondis 5">
              <a:extLst>
                <a:ext uri="{FF2B5EF4-FFF2-40B4-BE49-F238E27FC236}">
                  <a16:creationId xmlns:a16="http://schemas.microsoft.com/office/drawing/2014/main" id="{0FD7402C-6E4E-6747-3051-6C321F64CDA0}"/>
                </a:ext>
              </a:extLst>
            </p:cNvPr>
            <p:cNvSpPr/>
            <p:nvPr/>
          </p:nvSpPr>
          <p:spPr>
            <a:xfrm>
              <a:off x="0" y="3000380"/>
              <a:ext cx="5021262" cy="911430"/>
            </a:xfrm>
            <a:prstGeom prst="roundRect">
              <a:avLst/>
            </a:prstGeom>
          </p:spPr>
          <p:style>
            <a:lnRef idx="2">
              <a:schemeClr val="lt1">
                <a:hueOff val="0"/>
                <a:satOff val="0"/>
                <a:lumOff val="0"/>
                <a:alphaOff val="0"/>
              </a:schemeClr>
            </a:lnRef>
            <a:fillRef idx="1">
              <a:schemeClr val="accent2">
                <a:hueOff val="-10369007"/>
                <a:satOff val="-20408"/>
                <a:lumOff val="12745"/>
                <a:alphaOff val="0"/>
              </a:schemeClr>
            </a:fillRef>
            <a:effectRef idx="0">
              <a:schemeClr val="accent2">
                <a:hueOff val="-10369007"/>
                <a:satOff val="-20408"/>
                <a:lumOff val="12745"/>
                <a:alphaOff val="0"/>
              </a:schemeClr>
            </a:effectRef>
            <a:fontRef idx="minor">
              <a:schemeClr val="lt1"/>
            </a:fontRef>
          </p:style>
        </p:sp>
        <p:sp>
          <p:nvSpPr>
            <p:cNvPr id="7" name="Rectangle : coins arrondis 4">
              <a:extLst>
                <a:ext uri="{FF2B5EF4-FFF2-40B4-BE49-F238E27FC236}">
                  <a16:creationId xmlns:a16="http://schemas.microsoft.com/office/drawing/2014/main" id="{113FB945-80CA-F4E6-47D5-177725B6CB6B}"/>
                </a:ext>
              </a:extLst>
            </p:cNvPr>
            <p:cNvSpPr txBox="1"/>
            <p:nvPr/>
          </p:nvSpPr>
          <p:spPr>
            <a:xfrm>
              <a:off x="44492" y="3044872"/>
              <a:ext cx="4932278" cy="822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fr-BE" sz="3800" dirty="0"/>
                <a:t>D</a:t>
              </a:r>
              <a:r>
                <a:rPr lang="fr-BE" sz="3800" kern="1200" dirty="0"/>
                <a:t>) Passation</a:t>
              </a:r>
              <a:endParaRPr lang="en-US" sz="3800" kern="1200" dirty="0"/>
            </a:p>
          </p:txBody>
        </p:sp>
      </p:grpSp>
    </p:spTree>
    <p:extLst>
      <p:ext uri="{BB962C8B-B14F-4D97-AF65-F5344CB8AC3E}">
        <p14:creationId xmlns:p14="http://schemas.microsoft.com/office/powerpoint/2010/main" val="335429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9481F-652B-0B57-C357-83844406EE92}"/>
              </a:ext>
            </a:extLst>
          </p:cNvPr>
          <p:cNvSpPr>
            <a:spLocks noGrp="1"/>
          </p:cNvSpPr>
          <p:nvPr>
            <p:ph type="title"/>
          </p:nvPr>
        </p:nvSpPr>
        <p:spPr/>
        <p:txBody>
          <a:bodyPr>
            <a:normAutofit/>
          </a:bodyPr>
          <a:lstStyle/>
          <a:p>
            <a:r>
              <a:rPr lang="fr-BE" sz="2700" u="sng" dirty="0"/>
              <a:t>D.1 Passation: Création publication</a:t>
            </a:r>
            <a:br>
              <a:rPr lang="fr-BE" sz="2700" u="sng" dirty="0"/>
            </a:br>
            <a:br>
              <a:rPr lang="fr-BE" sz="3000" b="0" dirty="0"/>
            </a:br>
            <a:r>
              <a:rPr lang="fr-BE" sz="2300" b="0" dirty="0"/>
              <a:t>1) Cliquez sur la puce représentée par 3 « points » à droite</a:t>
            </a:r>
            <a:br>
              <a:rPr lang="fr-BE" sz="2300" b="0" dirty="0"/>
            </a:br>
            <a:r>
              <a:rPr lang="fr-BE" sz="2300" b="0" dirty="0"/>
              <a:t>2) Sélectionnez </a:t>
            </a:r>
            <a:r>
              <a:rPr lang="fr-BE" sz="2300" u="sng" dirty="0">
                <a:effectLst>
                  <a:outerShdw blurRad="38100" dist="38100" dir="2700000" algn="tl">
                    <a:srgbClr val="000000">
                      <a:alpha val="43137"/>
                    </a:srgbClr>
                  </a:outerShdw>
                </a:effectLst>
              </a:rPr>
              <a:t>créer publication</a:t>
            </a:r>
            <a:br>
              <a:rPr lang="fr-BE" sz="2300" b="0" dirty="0"/>
            </a:br>
            <a:br>
              <a:rPr lang="fr-BE" sz="2300" b="0" dirty="0"/>
            </a:br>
            <a:r>
              <a:rPr lang="fr-BE" sz="2300" b="0" dirty="0"/>
              <a:t>		</a:t>
            </a:r>
            <a:r>
              <a:rPr lang="fr-BE" sz="2300" b="0" dirty="0">
                <a:sym typeface="Wingdings" panose="05000000000000000000" pitchFamily="2" charset="2"/>
              </a:rPr>
              <a:t></a:t>
            </a:r>
            <a:br>
              <a:rPr lang="fr-BE" sz="2300" b="0" dirty="0">
                <a:sym typeface="Wingdings" panose="05000000000000000000" pitchFamily="2" charset="2"/>
              </a:rPr>
            </a:br>
            <a:r>
              <a:rPr lang="fr-BE" sz="2300" b="0" dirty="0">
                <a:sym typeface="Wingdings" panose="05000000000000000000" pitchFamily="2" charset="2"/>
              </a:rPr>
              <a:t>vous serez dirigé vers le contenu de la publication</a:t>
            </a:r>
            <a:endParaRPr lang="fr-BE" sz="2300" b="0" dirty="0"/>
          </a:p>
        </p:txBody>
      </p:sp>
      <p:pic>
        <p:nvPicPr>
          <p:cNvPr id="7" name="Image 6">
            <a:extLst>
              <a:ext uri="{FF2B5EF4-FFF2-40B4-BE49-F238E27FC236}">
                <a16:creationId xmlns:a16="http://schemas.microsoft.com/office/drawing/2014/main" id="{B378B362-4E04-707C-6F2F-B8A26BD6F6C7}"/>
              </a:ext>
            </a:extLst>
          </p:cNvPr>
          <p:cNvPicPr>
            <a:picLocks noChangeAspect="1"/>
          </p:cNvPicPr>
          <p:nvPr/>
        </p:nvPicPr>
        <p:blipFill>
          <a:blip r:embed="rId2"/>
          <a:stretch>
            <a:fillRect/>
          </a:stretch>
        </p:blipFill>
        <p:spPr>
          <a:xfrm>
            <a:off x="6096000" y="2514536"/>
            <a:ext cx="5715345" cy="1638427"/>
          </a:xfrm>
          <a:prstGeom prst="rect">
            <a:avLst/>
          </a:prstGeom>
        </p:spPr>
      </p:pic>
    </p:spTree>
    <p:extLst>
      <p:ext uri="{BB962C8B-B14F-4D97-AF65-F5344CB8AC3E}">
        <p14:creationId xmlns:p14="http://schemas.microsoft.com/office/powerpoint/2010/main" val="123078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2111647-33D0-8AC2-DCB4-81802B2C4F34}"/>
              </a:ext>
            </a:extLst>
          </p:cNvPr>
          <p:cNvSpPr>
            <a:spLocks noGrp="1"/>
          </p:cNvSpPr>
          <p:nvPr>
            <p:ph type="title"/>
          </p:nvPr>
        </p:nvSpPr>
        <p:spPr>
          <a:xfrm>
            <a:off x="517870" y="976160"/>
            <a:ext cx="5021183" cy="2452840"/>
          </a:xfrm>
        </p:spPr>
        <p:txBody>
          <a:bodyPr>
            <a:normAutofit/>
          </a:bodyPr>
          <a:lstStyle/>
          <a:p>
            <a:r>
              <a:rPr lang="fr-BE" dirty="0"/>
              <a:t>Menu Général</a:t>
            </a:r>
          </a:p>
        </p:txBody>
      </p:sp>
      <p:sp>
        <p:nvSpPr>
          <p:cNvPr id="11" name="Rectangle 10">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1808AB-2943-464C-A710-F2A18D869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68DBBF9D-E3F6-48AD-3E78-74ACE971A460}"/>
              </a:ext>
            </a:extLst>
          </p:cNvPr>
          <p:cNvGraphicFramePr>
            <a:graphicFrameLocks noGrp="1"/>
          </p:cNvGraphicFramePr>
          <p:nvPr>
            <p:ph idx="1"/>
            <p:extLst>
              <p:ext uri="{D42A27DB-BD31-4B8C-83A1-F6EECF244321}">
                <p14:modId xmlns:p14="http://schemas.microsoft.com/office/powerpoint/2010/main" val="1931354655"/>
              </p:ext>
            </p:extLst>
          </p:nvPr>
        </p:nvGraphicFramePr>
        <p:xfrm>
          <a:off x="6662738" y="969963"/>
          <a:ext cx="5021262" cy="487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7963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34026-B786-1800-DD55-A7CBFF62591F}"/>
              </a:ext>
            </a:extLst>
          </p:cNvPr>
          <p:cNvSpPr>
            <a:spLocks noGrp="1"/>
          </p:cNvSpPr>
          <p:nvPr>
            <p:ph type="title"/>
          </p:nvPr>
        </p:nvSpPr>
        <p:spPr>
          <a:xfrm>
            <a:off x="517870" y="978408"/>
            <a:ext cx="5021182" cy="5713940"/>
          </a:xfrm>
        </p:spPr>
        <p:txBody>
          <a:bodyPr>
            <a:normAutofit/>
          </a:bodyPr>
          <a:lstStyle/>
          <a:p>
            <a:r>
              <a:rPr lang="fr-BE" sz="2700" u="sng" dirty="0"/>
              <a:t>D.2 Passation : Création</a:t>
            </a:r>
            <a:br>
              <a:rPr lang="fr-BE" sz="3000" b="0" dirty="0"/>
            </a:br>
            <a:br>
              <a:rPr lang="fr-BE" sz="3000" b="0" dirty="0"/>
            </a:br>
            <a:r>
              <a:rPr lang="fr-BE" sz="2300" b="0" dirty="0"/>
              <a:t>Complétez chaque étape et sauvegardez les données</a:t>
            </a:r>
          </a:p>
        </p:txBody>
      </p:sp>
      <p:pic>
        <p:nvPicPr>
          <p:cNvPr id="5" name="Espace réservé du contenu 4">
            <a:extLst>
              <a:ext uri="{FF2B5EF4-FFF2-40B4-BE49-F238E27FC236}">
                <a16:creationId xmlns:a16="http://schemas.microsoft.com/office/drawing/2014/main" id="{68A8AE7E-4E9C-31B9-B518-BE8CE31E8012}"/>
              </a:ext>
            </a:extLst>
          </p:cNvPr>
          <p:cNvPicPr>
            <a:picLocks noGrp="1" noChangeAspect="1"/>
          </p:cNvPicPr>
          <p:nvPr>
            <p:ph idx="1"/>
          </p:nvPr>
        </p:nvPicPr>
        <p:blipFill>
          <a:blip r:embed="rId2"/>
          <a:stretch>
            <a:fillRect/>
          </a:stretch>
        </p:blipFill>
        <p:spPr>
          <a:xfrm>
            <a:off x="5577593" y="482060"/>
            <a:ext cx="3249471" cy="2210948"/>
          </a:xfrm>
        </p:spPr>
      </p:pic>
      <p:pic>
        <p:nvPicPr>
          <p:cNvPr id="7" name="Image 6">
            <a:extLst>
              <a:ext uri="{FF2B5EF4-FFF2-40B4-BE49-F238E27FC236}">
                <a16:creationId xmlns:a16="http://schemas.microsoft.com/office/drawing/2014/main" id="{4BFD10B7-411B-4242-B963-D9B04F7A25F2}"/>
              </a:ext>
            </a:extLst>
          </p:cNvPr>
          <p:cNvPicPr>
            <a:picLocks noChangeAspect="1"/>
          </p:cNvPicPr>
          <p:nvPr/>
        </p:nvPicPr>
        <p:blipFill>
          <a:blip r:embed="rId3"/>
          <a:stretch>
            <a:fillRect/>
          </a:stretch>
        </p:blipFill>
        <p:spPr>
          <a:xfrm>
            <a:off x="5577595" y="3422301"/>
            <a:ext cx="3249470" cy="2546497"/>
          </a:xfrm>
          <a:prstGeom prst="rect">
            <a:avLst/>
          </a:prstGeom>
        </p:spPr>
      </p:pic>
      <p:pic>
        <p:nvPicPr>
          <p:cNvPr id="9" name="Image 8">
            <a:extLst>
              <a:ext uri="{FF2B5EF4-FFF2-40B4-BE49-F238E27FC236}">
                <a16:creationId xmlns:a16="http://schemas.microsoft.com/office/drawing/2014/main" id="{58475994-C37D-831D-C118-127C06B48A5F}"/>
              </a:ext>
            </a:extLst>
          </p:cNvPr>
          <p:cNvPicPr>
            <a:picLocks noChangeAspect="1"/>
          </p:cNvPicPr>
          <p:nvPr/>
        </p:nvPicPr>
        <p:blipFill>
          <a:blip r:embed="rId4"/>
          <a:stretch>
            <a:fillRect/>
          </a:stretch>
        </p:blipFill>
        <p:spPr>
          <a:xfrm>
            <a:off x="8766723" y="482060"/>
            <a:ext cx="3411575" cy="2210948"/>
          </a:xfrm>
          <a:prstGeom prst="rect">
            <a:avLst/>
          </a:prstGeom>
        </p:spPr>
      </p:pic>
      <p:pic>
        <p:nvPicPr>
          <p:cNvPr id="4" name="Image 3">
            <a:extLst>
              <a:ext uri="{FF2B5EF4-FFF2-40B4-BE49-F238E27FC236}">
                <a16:creationId xmlns:a16="http://schemas.microsoft.com/office/drawing/2014/main" id="{ACA2EB8D-0F4B-28E6-CD11-A95B2E208C67}"/>
              </a:ext>
            </a:extLst>
          </p:cNvPr>
          <p:cNvPicPr>
            <a:picLocks noChangeAspect="1"/>
          </p:cNvPicPr>
          <p:nvPr/>
        </p:nvPicPr>
        <p:blipFill>
          <a:blip r:embed="rId5"/>
          <a:stretch>
            <a:fillRect/>
          </a:stretch>
        </p:blipFill>
        <p:spPr>
          <a:xfrm>
            <a:off x="8839604" y="3429000"/>
            <a:ext cx="3381985" cy="1129561"/>
          </a:xfrm>
          <a:prstGeom prst="rect">
            <a:avLst/>
          </a:prstGeom>
        </p:spPr>
      </p:pic>
    </p:spTree>
    <p:extLst>
      <p:ext uri="{BB962C8B-B14F-4D97-AF65-F5344CB8AC3E}">
        <p14:creationId xmlns:p14="http://schemas.microsoft.com/office/powerpoint/2010/main" val="365453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F29E26-D5DA-3EF9-EF7F-663D1ABCD54D}"/>
              </a:ext>
            </a:extLst>
          </p:cNvPr>
          <p:cNvSpPr>
            <a:spLocks noGrp="1"/>
          </p:cNvSpPr>
          <p:nvPr>
            <p:ph type="title"/>
          </p:nvPr>
        </p:nvSpPr>
        <p:spPr/>
        <p:txBody>
          <a:bodyPr>
            <a:normAutofit/>
          </a:bodyPr>
          <a:lstStyle/>
          <a:p>
            <a:r>
              <a:rPr lang="fr-BE" sz="2700" u="sng" dirty="0"/>
              <a:t>D.3 Passation : Configuration de l’avis et des outils de gestion du marché :</a:t>
            </a:r>
            <a:br>
              <a:rPr lang="fr-BE" sz="3000" b="0" dirty="0"/>
            </a:br>
            <a:br>
              <a:rPr lang="fr-BE" sz="3000" b="0" dirty="0"/>
            </a:br>
            <a:r>
              <a:rPr lang="fr-BE" sz="2300" b="0" dirty="0"/>
              <a:t>1) Configuration de l’avis</a:t>
            </a:r>
            <a:br>
              <a:rPr lang="fr-BE" sz="2300" b="0" dirty="0"/>
            </a:br>
            <a:r>
              <a:rPr lang="fr-BE" sz="2300" b="0" dirty="0"/>
              <a:t>2) Créer l’avis</a:t>
            </a:r>
            <a:br>
              <a:rPr lang="fr-BE" sz="2300" b="0" dirty="0"/>
            </a:br>
            <a:r>
              <a:rPr lang="fr-BE" sz="2300" b="0" dirty="0"/>
              <a:t>3) Ajouter les documents</a:t>
            </a:r>
            <a:br>
              <a:rPr lang="fr-BE" sz="2300" b="0" dirty="0"/>
            </a:br>
            <a:r>
              <a:rPr lang="fr-BE" sz="2300" b="0" dirty="0"/>
              <a:t>4) Validation et publication</a:t>
            </a:r>
          </a:p>
        </p:txBody>
      </p:sp>
      <p:pic>
        <p:nvPicPr>
          <p:cNvPr id="5" name="Espace réservé du contenu 4">
            <a:extLst>
              <a:ext uri="{FF2B5EF4-FFF2-40B4-BE49-F238E27FC236}">
                <a16:creationId xmlns:a16="http://schemas.microsoft.com/office/drawing/2014/main" id="{7C3798A7-A8FB-32E8-F0F6-9C3DA7492E93}"/>
              </a:ext>
            </a:extLst>
          </p:cNvPr>
          <p:cNvPicPr>
            <a:picLocks noGrp="1" noChangeAspect="1"/>
          </p:cNvPicPr>
          <p:nvPr>
            <p:ph idx="1"/>
          </p:nvPr>
        </p:nvPicPr>
        <p:blipFill>
          <a:blip r:embed="rId2"/>
          <a:stretch>
            <a:fillRect/>
          </a:stretch>
        </p:blipFill>
        <p:spPr>
          <a:xfrm>
            <a:off x="5811963" y="978408"/>
            <a:ext cx="6307073" cy="4690871"/>
          </a:xfrm>
        </p:spPr>
      </p:pic>
    </p:spTree>
    <p:extLst>
      <p:ext uri="{BB962C8B-B14F-4D97-AF65-F5344CB8AC3E}">
        <p14:creationId xmlns:p14="http://schemas.microsoft.com/office/powerpoint/2010/main" val="1709802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AECCE5-E266-BA5B-A4BE-AC6DEA2DF42E}"/>
              </a:ext>
            </a:extLst>
          </p:cNvPr>
          <p:cNvSpPr>
            <a:spLocks noGrp="1"/>
          </p:cNvSpPr>
          <p:nvPr>
            <p:ph type="title"/>
          </p:nvPr>
        </p:nvSpPr>
        <p:spPr/>
        <p:txBody>
          <a:bodyPr>
            <a:normAutofit/>
          </a:bodyPr>
          <a:lstStyle/>
          <a:p>
            <a:r>
              <a:rPr lang="fr-BE" sz="2700" u="sng" dirty="0"/>
              <a:t>D.4 Passation : Configuration de l’avis :</a:t>
            </a:r>
            <a:br>
              <a:rPr lang="fr-BE" sz="3000" b="0" dirty="0"/>
            </a:br>
            <a:br>
              <a:rPr lang="fr-BE" sz="3000" b="0" dirty="0"/>
            </a:br>
            <a:r>
              <a:rPr lang="fr-BE" sz="2300" b="0" dirty="0"/>
              <a:t>- Adaptez les paramètres généraux (si nécessaire)</a:t>
            </a:r>
            <a:br>
              <a:rPr lang="fr-BE" sz="2300" b="0" dirty="0"/>
            </a:br>
            <a:br>
              <a:rPr lang="fr-BE" sz="2300" b="0" dirty="0"/>
            </a:br>
            <a:r>
              <a:rPr lang="fr-BE" sz="2300" b="0" dirty="0"/>
              <a:t>- Configurez le forum, le coffre-fort, les enveloppes et le guide de soumission</a:t>
            </a:r>
          </a:p>
        </p:txBody>
      </p:sp>
      <p:pic>
        <p:nvPicPr>
          <p:cNvPr id="5" name="Espace réservé du contenu 4">
            <a:extLst>
              <a:ext uri="{FF2B5EF4-FFF2-40B4-BE49-F238E27FC236}">
                <a16:creationId xmlns:a16="http://schemas.microsoft.com/office/drawing/2014/main" id="{4E16E96F-50EC-C4A8-88FB-80F5587B3D7B}"/>
              </a:ext>
            </a:extLst>
          </p:cNvPr>
          <p:cNvPicPr>
            <a:picLocks noGrp="1" noChangeAspect="1"/>
          </p:cNvPicPr>
          <p:nvPr>
            <p:ph idx="1"/>
          </p:nvPr>
        </p:nvPicPr>
        <p:blipFill>
          <a:blip r:embed="rId2"/>
          <a:stretch>
            <a:fillRect/>
          </a:stretch>
        </p:blipFill>
        <p:spPr>
          <a:xfrm>
            <a:off x="7139781" y="2024063"/>
            <a:ext cx="4067175" cy="2762250"/>
          </a:xfrm>
        </p:spPr>
      </p:pic>
    </p:spTree>
    <p:extLst>
      <p:ext uri="{BB962C8B-B14F-4D97-AF65-F5344CB8AC3E}">
        <p14:creationId xmlns:p14="http://schemas.microsoft.com/office/powerpoint/2010/main" val="2600323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2C9D1-0221-7DFE-ED6C-E481F557A20C}"/>
              </a:ext>
            </a:extLst>
          </p:cNvPr>
          <p:cNvSpPr>
            <a:spLocks noGrp="1"/>
          </p:cNvSpPr>
          <p:nvPr>
            <p:ph type="title"/>
          </p:nvPr>
        </p:nvSpPr>
        <p:spPr/>
        <p:txBody>
          <a:bodyPr>
            <a:normAutofit/>
          </a:bodyPr>
          <a:lstStyle/>
          <a:p>
            <a:r>
              <a:rPr lang="fr-BE" sz="2700" u="sng" dirty="0"/>
              <a:t>D.5 Passation : Les dates clés</a:t>
            </a:r>
            <a:br>
              <a:rPr lang="fr-BE" sz="2700" b="0" dirty="0"/>
            </a:br>
            <a:br>
              <a:rPr lang="fr-BE" sz="2700" b="0" dirty="0"/>
            </a:br>
            <a:r>
              <a:rPr lang="fr-BE" sz="2300" b="0" dirty="0"/>
              <a:t>Ajoutez les dates clés </a:t>
            </a:r>
            <a:r>
              <a:rPr lang="fr-BE" sz="2300" b="0" dirty="0">
                <a:solidFill>
                  <a:srgbClr val="FF0000"/>
                </a:solidFill>
              </a:rPr>
              <a:t>(voir date limite de soumission)</a:t>
            </a:r>
            <a:endParaRPr lang="fr-BE" sz="2300" dirty="0">
              <a:solidFill>
                <a:srgbClr val="FF0000"/>
              </a:solidFill>
            </a:endParaRPr>
          </a:p>
        </p:txBody>
      </p:sp>
      <p:pic>
        <p:nvPicPr>
          <p:cNvPr id="5" name="Espace réservé du contenu 4">
            <a:extLst>
              <a:ext uri="{FF2B5EF4-FFF2-40B4-BE49-F238E27FC236}">
                <a16:creationId xmlns:a16="http://schemas.microsoft.com/office/drawing/2014/main" id="{529A00DD-9614-B49B-91E6-2C2228412962}"/>
              </a:ext>
            </a:extLst>
          </p:cNvPr>
          <p:cNvPicPr>
            <a:picLocks noGrp="1" noChangeAspect="1"/>
          </p:cNvPicPr>
          <p:nvPr>
            <p:ph idx="1"/>
          </p:nvPr>
        </p:nvPicPr>
        <p:blipFill>
          <a:blip r:embed="rId2"/>
          <a:stretch>
            <a:fillRect/>
          </a:stretch>
        </p:blipFill>
        <p:spPr>
          <a:xfrm>
            <a:off x="6000188" y="1237957"/>
            <a:ext cx="5216293" cy="3562643"/>
          </a:xfrm>
        </p:spPr>
      </p:pic>
    </p:spTree>
    <p:extLst>
      <p:ext uri="{BB962C8B-B14F-4D97-AF65-F5344CB8AC3E}">
        <p14:creationId xmlns:p14="http://schemas.microsoft.com/office/powerpoint/2010/main" val="2131699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163336-F1A6-AC30-1E0D-36C7B0800D56}"/>
              </a:ext>
            </a:extLst>
          </p:cNvPr>
          <p:cNvSpPr>
            <a:spLocks noGrp="1"/>
          </p:cNvSpPr>
          <p:nvPr>
            <p:ph type="title"/>
          </p:nvPr>
        </p:nvSpPr>
        <p:spPr>
          <a:xfrm>
            <a:off x="517788" y="978408"/>
            <a:ext cx="5021263" cy="5748963"/>
          </a:xfrm>
        </p:spPr>
        <p:txBody>
          <a:bodyPr>
            <a:normAutofit fontScale="90000"/>
          </a:bodyPr>
          <a:lstStyle/>
          <a:p>
            <a:r>
              <a:rPr kumimoji="0" lang="fr-BE" sz="2700" i="0" u="sng" strike="noStrike" kern="1200" cap="none" spc="0" normalizeH="0" baseline="0" noProof="0" dirty="0">
                <a:ln>
                  <a:noFill/>
                </a:ln>
                <a:solidFill>
                  <a:srgbClr val="000000"/>
                </a:solidFill>
                <a:effectLst/>
                <a:uLnTx/>
                <a:uFillTx/>
                <a:latin typeface="Bierstadt"/>
                <a:ea typeface="+mj-ea"/>
                <a:cs typeface="+mj-cs"/>
              </a:rPr>
              <a:t>D.6 Passation : configuration du forum, </a:t>
            </a:r>
            <a:r>
              <a:rPr kumimoji="0" lang="fr-BE" sz="2700" i="0" u="sng" strike="noStrike" kern="1200" cap="none" spc="0" normalizeH="0" baseline="0" noProof="0" dirty="0" err="1">
                <a:ln>
                  <a:noFill/>
                </a:ln>
                <a:solidFill>
                  <a:srgbClr val="000000"/>
                </a:solidFill>
                <a:effectLst/>
                <a:uLnTx/>
                <a:uFillTx/>
                <a:latin typeface="Bierstadt"/>
                <a:ea typeface="+mj-ea"/>
                <a:cs typeface="+mj-cs"/>
              </a:rPr>
              <a:t>coffr</a:t>
            </a:r>
            <a:r>
              <a:rPr lang="fr-BE" sz="2700" u="sng" dirty="0">
                <a:solidFill>
                  <a:srgbClr val="000000"/>
                </a:solidFill>
                <a:latin typeface="Bierstadt"/>
              </a:rPr>
              <a:t>e-fort et guide de soumission</a:t>
            </a:r>
            <a:br>
              <a:rPr kumimoji="0" lang="fr-BE" sz="2600" b="0" i="0" u="none" strike="noStrike" kern="1200" cap="none" spc="0" normalizeH="0" baseline="0" noProof="0" dirty="0">
                <a:ln>
                  <a:noFill/>
                </a:ln>
                <a:solidFill>
                  <a:srgbClr val="000000"/>
                </a:solidFill>
                <a:effectLst/>
                <a:uLnTx/>
                <a:uFillTx/>
                <a:latin typeface="Bierstadt"/>
                <a:ea typeface="+mj-ea"/>
                <a:cs typeface="+mj-cs"/>
              </a:rPr>
            </a:br>
            <a:br>
              <a:rPr kumimoji="0" lang="fr-BE" sz="2600" b="0" i="0" u="none" strike="noStrike" kern="1200" cap="none" spc="0" normalizeH="0" baseline="0" noProof="0" dirty="0">
                <a:ln>
                  <a:noFill/>
                </a:ln>
                <a:solidFill>
                  <a:srgbClr val="000000"/>
                </a:solidFill>
                <a:effectLst/>
                <a:uLnTx/>
                <a:uFillTx/>
                <a:latin typeface="Bierstadt"/>
                <a:ea typeface="+mj-ea"/>
                <a:cs typeface="+mj-cs"/>
              </a:rPr>
            </a:br>
            <a:r>
              <a:rPr lang="fr-BE" sz="2600" b="0" dirty="0">
                <a:solidFill>
                  <a:srgbClr val="000000"/>
                </a:solidFill>
                <a:latin typeface="Bierstadt"/>
              </a:rPr>
              <a:t>Utilisation</a:t>
            </a:r>
            <a:r>
              <a:rPr kumimoji="0" lang="fr-BE" sz="2600" b="0" i="0" u="none" strike="noStrike" kern="1200" cap="none" spc="0" normalizeH="0" baseline="0" noProof="0" dirty="0">
                <a:ln>
                  <a:noFill/>
                </a:ln>
                <a:solidFill>
                  <a:srgbClr val="000000"/>
                </a:solidFill>
                <a:effectLst/>
                <a:uLnTx/>
                <a:uFillTx/>
                <a:latin typeface="Bierstadt"/>
                <a:ea typeface="+mj-ea"/>
                <a:cs typeface="+mj-cs"/>
              </a:rPr>
              <a:t> du forum, configurez les 2 dates (attention, veuillez indiquer les modalités dans le cahier des charges)</a:t>
            </a:r>
            <a:br>
              <a:rPr kumimoji="0" lang="fr-BE" sz="2600" b="0" i="0" u="none" strike="noStrike" kern="1200" cap="none" spc="0" normalizeH="0" baseline="0" noProof="0" dirty="0">
                <a:ln>
                  <a:noFill/>
                </a:ln>
                <a:solidFill>
                  <a:srgbClr val="000000"/>
                </a:solidFill>
                <a:effectLst/>
                <a:uLnTx/>
                <a:uFillTx/>
                <a:latin typeface="Bierstadt"/>
                <a:ea typeface="+mj-ea"/>
                <a:cs typeface="+mj-cs"/>
              </a:rPr>
            </a:br>
            <a:r>
              <a:rPr kumimoji="0" lang="fr-BE" sz="2600" b="0" i="0" u="none" strike="noStrike" kern="1200" cap="none" spc="0" normalizeH="0" baseline="0" noProof="0" dirty="0">
                <a:ln>
                  <a:noFill/>
                </a:ln>
                <a:solidFill>
                  <a:srgbClr val="000000"/>
                </a:solidFill>
                <a:effectLst/>
                <a:uLnTx/>
                <a:uFillTx/>
                <a:latin typeface="Bierstadt"/>
                <a:ea typeface="+mj-ea"/>
                <a:cs typeface="+mj-cs"/>
              </a:rPr>
              <a:t>Coffre-Fort :</a:t>
            </a:r>
            <a:br>
              <a:rPr kumimoji="0" lang="fr-BE" sz="2600" b="0" i="0" u="none" strike="noStrike" kern="1200" cap="none" spc="0" normalizeH="0" baseline="0" noProof="0" dirty="0">
                <a:ln>
                  <a:noFill/>
                </a:ln>
                <a:solidFill>
                  <a:srgbClr val="000000"/>
                </a:solidFill>
                <a:effectLst/>
                <a:uLnTx/>
                <a:uFillTx/>
                <a:latin typeface="Bierstadt"/>
                <a:ea typeface="+mj-ea"/>
                <a:cs typeface="+mj-cs"/>
              </a:rPr>
            </a:br>
            <a:r>
              <a:rPr kumimoji="0" lang="fr-BE" sz="2600" b="0" i="0" u="none" strike="noStrike" kern="1200" cap="none" spc="0" normalizeH="0" baseline="0" noProof="0" dirty="0">
                <a:ln>
                  <a:noFill/>
                </a:ln>
                <a:solidFill>
                  <a:srgbClr val="000000"/>
                </a:solidFill>
                <a:effectLst/>
                <a:uLnTx/>
                <a:uFillTx/>
                <a:latin typeface="Bierstadt"/>
                <a:ea typeface="+mj-ea"/>
                <a:cs typeface="+mj-cs"/>
              </a:rPr>
              <a:t>Hachage : code informatique et unique identifiant un document de manière formelle. Cette technique permet aux entreprises de transmettre son offre facilement et rapidement lorsque celle-ci est volumineuse.</a:t>
            </a:r>
            <a:br>
              <a:rPr kumimoji="0" lang="fr-BE" sz="2000" b="0" i="0" u="none" strike="noStrike" kern="1200" cap="none" spc="0" normalizeH="0" baseline="0" noProof="0" dirty="0">
                <a:ln>
                  <a:noFill/>
                </a:ln>
                <a:solidFill>
                  <a:srgbClr val="000000"/>
                </a:solidFill>
                <a:effectLst/>
                <a:uLnTx/>
                <a:uFillTx/>
                <a:latin typeface="Bierstadt"/>
                <a:ea typeface="+mj-ea"/>
                <a:cs typeface="+mj-cs"/>
              </a:rPr>
            </a:br>
            <a:r>
              <a:rPr kumimoji="0" lang="fr-BE" sz="2000" b="0" i="0" u="none" strike="noStrike" kern="1200" cap="none" spc="0" normalizeH="0" baseline="0" noProof="0" dirty="0">
                <a:ln>
                  <a:noFill/>
                </a:ln>
                <a:solidFill>
                  <a:srgbClr val="000000"/>
                </a:solidFill>
                <a:effectLst/>
                <a:uLnTx/>
                <a:uFillTx/>
                <a:latin typeface="Bierstadt"/>
                <a:ea typeface="+mj-ea"/>
                <a:cs typeface="+mj-cs"/>
              </a:rPr>
              <a:t>              </a:t>
            </a:r>
            <a:r>
              <a:rPr kumimoji="0" lang="fr-BE" sz="1600" b="0" i="0" u="none" strike="noStrike" kern="1200" cap="none" spc="0" normalizeH="0" baseline="0" noProof="0" dirty="0">
                <a:ln>
                  <a:noFill/>
                </a:ln>
                <a:solidFill>
                  <a:srgbClr val="000000"/>
                </a:solidFill>
                <a:effectLst/>
                <a:uLnTx/>
                <a:uFillTx/>
                <a:latin typeface="Bierstadt"/>
                <a:ea typeface="+mj-ea"/>
                <a:cs typeface="+mj-cs"/>
              </a:rPr>
              <a:t>Modalités à indiquer dans le cahier des charges</a:t>
            </a:r>
            <a:br>
              <a:rPr kumimoji="0" lang="fr-BE" sz="2600" b="0" i="0" u="none" strike="noStrike" kern="1200" cap="none" spc="0" normalizeH="0" baseline="0" noProof="0" dirty="0">
                <a:ln>
                  <a:noFill/>
                </a:ln>
                <a:solidFill>
                  <a:srgbClr val="000000"/>
                </a:solidFill>
                <a:effectLst/>
                <a:uLnTx/>
                <a:uFillTx/>
                <a:latin typeface="Bierstadt"/>
                <a:ea typeface="+mj-ea"/>
                <a:cs typeface="+mj-cs"/>
              </a:rPr>
            </a:br>
            <a:endParaRPr lang="fr-BE" sz="2000" dirty="0"/>
          </a:p>
        </p:txBody>
      </p:sp>
      <p:pic>
        <p:nvPicPr>
          <p:cNvPr id="5" name="Espace réservé du contenu 4">
            <a:extLst>
              <a:ext uri="{FF2B5EF4-FFF2-40B4-BE49-F238E27FC236}">
                <a16:creationId xmlns:a16="http://schemas.microsoft.com/office/drawing/2014/main" id="{56517EC8-5BBB-1CBD-4E14-DB97C4E2A892}"/>
              </a:ext>
            </a:extLst>
          </p:cNvPr>
          <p:cNvPicPr>
            <a:picLocks noGrp="1" noChangeAspect="1"/>
          </p:cNvPicPr>
          <p:nvPr>
            <p:ph idx="1"/>
          </p:nvPr>
        </p:nvPicPr>
        <p:blipFill>
          <a:blip r:embed="rId2"/>
          <a:stretch>
            <a:fillRect/>
          </a:stretch>
        </p:blipFill>
        <p:spPr>
          <a:xfrm>
            <a:off x="6652950" y="978408"/>
            <a:ext cx="5021262" cy="2733234"/>
          </a:xfrm>
        </p:spPr>
      </p:pic>
    </p:spTree>
    <p:extLst>
      <p:ext uri="{BB962C8B-B14F-4D97-AF65-F5344CB8AC3E}">
        <p14:creationId xmlns:p14="http://schemas.microsoft.com/office/powerpoint/2010/main" val="2012391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E905C-F1C4-E397-2E97-C9FF53FD641C}"/>
              </a:ext>
            </a:extLst>
          </p:cNvPr>
          <p:cNvSpPr>
            <a:spLocks noGrp="1"/>
          </p:cNvSpPr>
          <p:nvPr>
            <p:ph type="title"/>
          </p:nvPr>
        </p:nvSpPr>
        <p:spPr>
          <a:xfrm>
            <a:off x="517870" y="978408"/>
            <a:ext cx="5021182" cy="5431723"/>
          </a:xfrm>
        </p:spPr>
        <p:txBody>
          <a:bodyPr>
            <a:normAutofit fontScale="90000"/>
          </a:bodyPr>
          <a:lstStyle/>
          <a:p>
            <a:r>
              <a:rPr lang="fr-BE" sz="3000" u="sng" dirty="0"/>
              <a:t>D.6.1 Passation : Les enveloppes :</a:t>
            </a:r>
            <a:br>
              <a:rPr lang="fr-BE" sz="3000" b="0" dirty="0"/>
            </a:br>
            <a:br>
              <a:rPr lang="fr-BE" sz="3000" b="0" dirty="0"/>
            </a:br>
            <a:r>
              <a:rPr lang="fr-BE" sz="2600" b="0" dirty="0"/>
              <a:t>Créez ici les enveloppes qui permettront aux entreprises d’indiquer dans quelle enveloppe le document envoyé doit se trouver (sorte de tiroir). Ainsi, et à l’ouverture, vous trouverez chaque document dans le répertoire adéquat. Cela permettra également à votre architecte, bureau d’étude ou collègue de pouvoir ouvrir les ou l’enveloppe(s) qui le concerne(nt)!</a:t>
            </a:r>
          </a:p>
        </p:txBody>
      </p:sp>
      <p:pic>
        <p:nvPicPr>
          <p:cNvPr id="5" name="Espace réservé du contenu 4">
            <a:extLst>
              <a:ext uri="{FF2B5EF4-FFF2-40B4-BE49-F238E27FC236}">
                <a16:creationId xmlns:a16="http://schemas.microsoft.com/office/drawing/2014/main" id="{30AFD05D-CCCE-14C3-8B6C-5B123A17B13A}"/>
              </a:ext>
            </a:extLst>
          </p:cNvPr>
          <p:cNvPicPr>
            <a:picLocks noGrp="1" noChangeAspect="1"/>
          </p:cNvPicPr>
          <p:nvPr>
            <p:ph idx="1"/>
          </p:nvPr>
        </p:nvPicPr>
        <p:blipFill>
          <a:blip r:embed="rId2"/>
          <a:stretch>
            <a:fillRect/>
          </a:stretch>
        </p:blipFill>
        <p:spPr>
          <a:xfrm>
            <a:off x="7125494" y="1314450"/>
            <a:ext cx="4095750" cy="4181475"/>
          </a:xfrm>
        </p:spPr>
      </p:pic>
    </p:spTree>
    <p:extLst>
      <p:ext uri="{BB962C8B-B14F-4D97-AF65-F5344CB8AC3E}">
        <p14:creationId xmlns:p14="http://schemas.microsoft.com/office/powerpoint/2010/main" val="214855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986FB3-F1D6-08D9-6F2C-E737E6FB1AA3}"/>
              </a:ext>
            </a:extLst>
          </p:cNvPr>
          <p:cNvSpPr>
            <a:spLocks noGrp="1"/>
          </p:cNvSpPr>
          <p:nvPr>
            <p:ph type="title"/>
          </p:nvPr>
        </p:nvSpPr>
        <p:spPr/>
        <p:txBody>
          <a:bodyPr>
            <a:normAutofit fontScale="90000"/>
          </a:bodyPr>
          <a:lstStyle/>
          <a:p>
            <a:r>
              <a:rPr lang="fr-BE" sz="3000" u="sng" dirty="0"/>
              <a:t>D.6.2 Passation : Guide de soumission </a:t>
            </a:r>
            <a:r>
              <a:rPr lang="fr-BE" sz="3000" b="0" dirty="0"/>
              <a:t>:</a:t>
            </a:r>
            <a:br>
              <a:rPr lang="fr-BE" sz="3000" b="0" dirty="0"/>
            </a:br>
            <a:br>
              <a:rPr lang="fr-BE" sz="3000" b="0" dirty="0"/>
            </a:br>
            <a:r>
              <a:rPr lang="fr-BE" sz="2600" b="0" dirty="0"/>
              <a:t>Indiquez ici des informations afin d’aider l’entreprise à transmettre son offre tout en suivant vos indications concernant la structure de l’offre que vous demandez (ou imposez) par exemple. Il s’agit ici de donner toutes les informations utiles permettant aux candidats de transmettre son offre de manière à ce qu’elle soit conforme.</a:t>
            </a:r>
          </a:p>
        </p:txBody>
      </p:sp>
      <p:pic>
        <p:nvPicPr>
          <p:cNvPr id="5" name="Espace réservé du contenu 4">
            <a:extLst>
              <a:ext uri="{FF2B5EF4-FFF2-40B4-BE49-F238E27FC236}">
                <a16:creationId xmlns:a16="http://schemas.microsoft.com/office/drawing/2014/main" id="{251994AB-A54B-C924-AA58-B733D6B20516}"/>
              </a:ext>
            </a:extLst>
          </p:cNvPr>
          <p:cNvPicPr>
            <a:picLocks noGrp="1" noChangeAspect="1"/>
          </p:cNvPicPr>
          <p:nvPr>
            <p:ph idx="1"/>
          </p:nvPr>
        </p:nvPicPr>
        <p:blipFill>
          <a:blip r:embed="rId2"/>
          <a:stretch>
            <a:fillRect/>
          </a:stretch>
        </p:blipFill>
        <p:spPr>
          <a:xfrm>
            <a:off x="6096001" y="1594820"/>
            <a:ext cx="5979056" cy="3441414"/>
          </a:xfrm>
        </p:spPr>
      </p:pic>
    </p:spTree>
    <p:extLst>
      <p:ext uri="{BB962C8B-B14F-4D97-AF65-F5344CB8AC3E}">
        <p14:creationId xmlns:p14="http://schemas.microsoft.com/office/powerpoint/2010/main" val="2264007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AD450-8407-620E-81D5-CD8C79D69790}"/>
              </a:ext>
            </a:extLst>
          </p:cNvPr>
          <p:cNvSpPr>
            <a:spLocks noGrp="1"/>
          </p:cNvSpPr>
          <p:nvPr>
            <p:ph type="title"/>
          </p:nvPr>
        </p:nvSpPr>
        <p:spPr/>
        <p:txBody>
          <a:bodyPr>
            <a:normAutofit/>
          </a:bodyPr>
          <a:lstStyle/>
          <a:p>
            <a:r>
              <a:rPr lang="fr-BE" sz="2700" u="sng" dirty="0"/>
              <a:t>D.7 Passation : Achats durables</a:t>
            </a:r>
            <a:br>
              <a:rPr lang="fr-BE" sz="2700" u="sng" dirty="0"/>
            </a:br>
            <a:br>
              <a:rPr lang="fr-BE" sz="2700" u="sng" dirty="0"/>
            </a:br>
            <a:r>
              <a:rPr lang="fr-BE" sz="2300" b="0" dirty="0"/>
              <a:t>Sélectionnez tous les critères applicables et cochez ceux qui ne le sont pas! </a:t>
            </a:r>
            <a:br>
              <a:rPr lang="fr-BE" sz="2300" b="0" dirty="0"/>
            </a:br>
            <a:r>
              <a:rPr lang="fr-BE" sz="2300" b="0" dirty="0"/>
              <a:t>Sauvegardez ensuite les critères à l’aide de l’icône en bas à droite et représentée par une disquette.</a:t>
            </a:r>
            <a:endParaRPr lang="fr-BE" sz="2300" u="sng" dirty="0"/>
          </a:p>
        </p:txBody>
      </p:sp>
      <p:pic>
        <p:nvPicPr>
          <p:cNvPr id="5" name="Espace réservé du contenu 4">
            <a:extLst>
              <a:ext uri="{FF2B5EF4-FFF2-40B4-BE49-F238E27FC236}">
                <a16:creationId xmlns:a16="http://schemas.microsoft.com/office/drawing/2014/main" id="{57D47AEC-68E5-2D42-C101-795B77857821}"/>
              </a:ext>
            </a:extLst>
          </p:cNvPr>
          <p:cNvPicPr>
            <a:picLocks noGrp="1" noChangeAspect="1"/>
          </p:cNvPicPr>
          <p:nvPr>
            <p:ph idx="1"/>
          </p:nvPr>
        </p:nvPicPr>
        <p:blipFill>
          <a:blip r:embed="rId2"/>
          <a:stretch>
            <a:fillRect/>
          </a:stretch>
        </p:blipFill>
        <p:spPr>
          <a:xfrm>
            <a:off x="6583039" y="978408"/>
            <a:ext cx="5021262" cy="1514401"/>
          </a:xfrm>
        </p:spPr>
      </p:pic>
      <p:pic>
        <p:nvPicPr>
          <p:cNvPr id="7" name="Image 6">
            <a:extLst>
              <a:ext uri="{FF2B5EF4-FFF2-40B4-BE49-F238E27FC236}">
                <a16:creationId xmlns:a16="http://schemas.microsoft.com/office/drawing/2014/main" id="{58B42D34-95C6-1AEE-06AA-8426DB324E49}"/>
              </a:ext>
            </a:extLst>
          </p:cNvPr>
          <p:cNvPicPr>
            <a:picLocks noChangeAspect="1"/>
          </p:cNvPicPr>
          <p:nvPr/>
        </p:nvPicPr>
        <p:blipFill>
          <a:blip r:embed="rId3"/>
          <a:stretch>
            <a:fillRect/>
          </a:stretch>
        </p:blipFill>
        <p:spPr>
          <a:xfrm>
            <a:off x="6583039" y="2934873"/>
            <a:ext cx="5021262" cy="651555"/>
          </a:xfrm>
          <a:prstGeom prst="rect">
            <a:avLst/>
          </a:prstGeom>
        </p:spPr>
      </p:pic>
      <p:pic>
        <p:nvPicPr>
          <p:cNvPr id="9" name="Image 8">
            <a:extLst>
              <a:ext uri="{FF2B5EF4-FFF2-40B4-BE49-F238E27FC236}">
                <a16:creationId xmlns:a16="http://schemas.microsoft.com/office/drawing/2014/main" id="{5A07F2F9-A8A4-2607-C3D8-C49D81712044}"/>
              </a:ext>
            </a:extLst>
          </p:cNvPr>
          <p:cNvPicPr>
            <a:picLocks noChangeAspect="1"/>
          </p:cNvPicPr>
          <p:nvPr/>
        </p:nvPicPr>
        <p:blipFill>
          <a:blip r:embed="rId4"/>
          <a:stretch>
            <a:fillRect/>
          </a:stretch>
        </p:blipFill>
        <p:spPr>
          <a:xfrm>
            <a:off x="6583039" y="3667166"/>
            <a:ext cx="4723136" cy="3052043"/>
          </a:xfrm>
          <a:prstGeom prst="rect">
            <a:avLst/>
          </a:prstGeom>
        </p:spPr>
      </p:pic>
    </p:spTree>
    <p:extLst>
      <p:ext uri="{BB962C8B-B14F-4D97-AF65-F5344CB8AC3E}">
        <p14:creationId xmlns:p14="http://schemas.microsoft.com/office/powerpoint/2010/main" val="200503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853E2-E630-44D8-7C97-3F6E6FD19368}"/>
              </a:ext>
            </a:extLst>
          </p:cNvPr>
          <p:cNvSpPr>
            <a:spLocks noGrp="1"/>
          </p:cNvSpPr>
          <p:nvPr>
            <p:ph type="title"/>
          </p:nvPr>
        </p:nvSpPr>
        <p:spPr/>
        <p:txBody>
          <a:bodyPr>
            <a:normAutofit/>
          </a:bodyPr>
          <a:lstStyle/>
          <a:p>
            <a:r>
              <a:rPr lang="fr-BE" sz="2700" u="sng" dirty="0"/>
              <a:t>D.8 Passation : Création de l’avis</a:t>
            </a:r>
          </a:p>
        </p:txBody>
      </p:sp>
      <p:sp>
        <p:nvSpPr>
          <p:cNvPr id="3" name="Espace réservé du contenu 2">
            <a:extLst>
              <a:ext uri="{FF2B5EF4-FFF2-40B4-BE49-F238E27FC236}">
                <a16:creationId xmlns:a16="http://schemas.microsoft.com/office/drawing/2014/main" id="{E37B106A-0936-5CA7-773F-F3E9451468D7}"/>
              </a:ext>
            </a:extLst>
          </p:cNvPr>
          <p:cNvSpPr>
            <a:spLocks noGrp="1"/>
          </p:cNvSpPr>
          <p:nvPr>
            <p:ph idx="1"/>
          </p:nvPr>
        </p:nvSpPr>
        <p:spPr/>
        <p:txBody>
          <a:bodyPr/>
          <a:lstStyle/>
          <a:p>
            <a:r>
              <a:rPr lang="fr-BE" dirty="0"/>
              <a:t>Voir + tard</a:t>
            </a:r>
          </a:p>
        </p:txBody>
      </p:sp>
    </p:spTree>
    <p:extLst>
      <p:ext uri="{BB962C8B-B14F-4D97-AF65-F5344CB8AC3E}">
        <p14:creationId xmlns:p14="http://schemas.microsoft.com/office/powerpoint/2010/main" val="574760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06CDD-17A7-FBFE-C273-5A9F82CEE9D2}"/>
              </a:ext>
            </a:extLst>
          </p:cNvPr>
          <p:cNvSpPr>
            <a:spLocks noGrp="1"/>
          </p:cNvSpPr>
          <p:nvPr>
            <p:ph type="title"/>
          </p:nvPr>
        </p:nvSpPr>
        <p:spPr/>
        <p:txBody>
          <a:bodyPr>
            <a:normAutofit/>
          </a:bodyPr>
          <a:lstStyle/>
          <a:p>
            <a:r>
              <a:rPr lang="fr-BE" sz="2700" u="sng" dirty="0"/>
              <a:t>D.9 Passation : Documents</a:t>
            </a:r>
            <a:br>
              <a:rPr lang="fr-BE" sz="2700" u="sng" dirty="0"/>
            </a:br>
            <a:br>
              <a:rPr lang="fr-BE" sz="2700" u="sng" dirty="0"/>
            </a:br>
            <a:r>
              <a:rPr lang="fr-BE" sz="2300" b="0" dirty="0"/>
              <a:t>Possibilité d’ajouter plusieurs documents (et en une fois!!) ou un lien externe (vers site internet, cloud,…). </a:t>
            </a:r>
            <a:br>
              <a:rPr lang="fr-BE" sz="2300" b="0" dirty="0"/>
            </a:br>
            <a:br>
              <a:rPr lang="fr-BE" sz="2300" b="0" dirty="0"/>
            </a:br>
            <a:br>
              <a:rPr lang="fr-BE" sz="2300" b="0" dirty="0"/>
            </a:br>
            <a:r>
              <a:rPr lang="fr-BE" sz="2000" b="0" dirty="0"/>
              <a:t>Ce lien ne doit pas contrevenir aux dispositions de la législation en vigueur.</a:t>
            </a:r>
            <a:endParaRPr lang="fr-BE" sz="2700" u="sng" dirty="0"/>
          </a:p>
        </p:txBody>
      </p:sp>
      <p:pic>
        <p:nvPicPr>
          <p:cNvPr id="7" name="Picture 2" descr="Symbole magnétique ATTENTION h x l 35 x 40 mm, lot de 20 pièces">
            <a:extLst>
              <a:ext uri="{FF2B5EF4-FFF2-40B4-BE49-F238E27FC236}">
                <a16:creationId xmlns:a16="http://schemas.microsoft.com/office/drawing/2014/main" id="{1FBF5153-D55D-5968-01DA-0CE571247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335148" y="3111012"/>
            <a:ext cx="851388" cy="851388"/>
          </a:xfrm>
          <a:prstGeom prst="rect">
            <a:avLst/>
          </a:prstGeom>
          <a:noFill/>
          <a:extLst>
            <a:ext uri="{909E8E84-426E-40DD-AFC4-6F175D3DCCD1}">
              <a14:hiddenFill xmlns:a14="http://schemas.microsoft.com/office/drawing/2010/main">
                <a:solidFill>
                  <a:srgbClr val="FFFFFF"/>
                </a:solidFill>
              </a14:hiddenFill>
            </a:ext>
          </a:extLst>
        </p:spPr>
      </p:pic>
      <p:pic>
        <p:nvPicPr>
          <p:cNvPr id="8" name="Espace réservé du contenu 4">
            <a:extLst>
              <a:ext uri="{FF2B5EF4-FFF2-40B4-BE49-F238E27FC236}">
                <a16:creationId xmlns:a16="http://schemas.microsoft.com/office/drawing/2014/main" id="{CBF1935A-FC0C-C539-BDDE-71548D113F36}"/>
              </a:ext>
            </a:extLst>
          </p:cNvPr>
          <p:cNvPicPr>
            <a:picLocks noGrp="1" noChangeAspect="1"/>
          </p:cNvPicPr>
          <p:nvPr>
            <p:ph idx="1"/>
          </p:nvPr>
        </p:nvPicPr>
        <p:blipFill>
          <a:blip r:embed="rId3"/>
          <a:stretch>
            <a:fillRect/>
          </a:stretch>
        </p:blipFill>
        <p:spPr>
          <a:xfrm>
            <a:off x="6662738" y="1829836"/>
            <a:ext cx="5021262" cy="3150703"/>
          </a:xfrm>
        </p:spPr>
      </p:pic>
    </p:spTree>
    <p:extLst>
      <p:ext uri="{BB962C8B-B14F-4D97-AF65-F5344CB8AC3E}">
        <p14:creationId xmlns:p14="http://schemas.microsoft.com/office/powerpoint/2010/main" val="213853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1808AB-2943-464C-A710-F2A18D869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5B39FAE8-D92B-8D65-34EE-D15444454FEB}"/>
              </a:ext>
            </a:extLst>
          </p:cNvPr>
          <p:cNvGraphicFramePr>
            <a:graphicFrameLocks noGrp="1"/>
          </p:cNvGraphicFramePr>
          <p:nvPr>
            <p:ph idx="1"/>
            <p:extLst>
              <p:ext uri="{D42A27DB-BD31-4B8C-83A1-F6EECF244321}">
                <p14:modId xmlns:p14="http://schemas.microsoft.com/office/powerpoint/2010/main" val="2274434224"/>
              </p:ext>
            </p:extLst>
          </p:nvPr>
        </p:nvGraphicFramePr>
        <p:xfrm>
          <a:off x="6662738" y="969963"/>
          <a:ext cx="5021262" cy="487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a:extLst>
              <a:ext uri="{FF2B5EF4-FFF2-40B4-BE49-F238E27FC236}">
                <a16:creationId xmlns:a16="http://schemas.microsoft.com/office/drawing/2014/main" id="{E1DF710A-5A79-0488-0ADC-3EF96FD598CD}"/>
              </a:ext>
            </a:extLst>
          </p:cNvPr>
          <p:cNvPicPr>
            <a:picLocks noChangeAspect="1"/>
          </p:cNvPicPr>
          <p:nvPr/>
        </p:nvPicPr>
        <p:blipFill>
          <a:blip r:embed="rId7"/>
          <a:stretch>
            <a:fillRect/>
          </a:stretch>
        </p:blipFill>
        <p:spPr>
          <a:xfrm>
            <a:off x="508000" y="991002"/>
            <a:ext cx="5023539" cy="920576"/>
          </a:xfrm>
          <a:prstGeom prst="rect">
            <a:avLst/>
          </a:prstGeom>
        </p:spPr>
      </p:pic>
    </p:spTree>
    <p:extLst>
      <p:ext uri="{BB962C8B-B14F-4D97-AF65-F5344CB8AC3E}">
        <p14:creationId xmlns:p14="http://schemas.microsoft.com/office/powerpoint/2010/main" val="1461566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0DE98-4420-7496-77AD-AD34C2BD08B1}"/>
              </a:ext>
            </a:extLst>
          </p:cNvPr>
          <p:cNvSpPr>
            <a:spLocks noGrp="1"/>
          </p:cNvSpPr>
          <p:nvPr>
            <p:ph type="title"/>
          </p:nvPr>
        </p:nvSpPr>
        <p:spPr/>
        <p:txBody>
          <a:bodyPr>
            <a:normAutofit/>
          </a:bodyPr>
          <a:lstStyle/>
          <a:p>
            <a:r>
              <a:rPr lang="fr-BE" sz="2700" u="sng" dirty="0"/>
              <a:t>D</a:t>
            </a:r>
            <a:r>
              <a:rPr lang="fr-BE" sz="2700" u="sng"/>
              <a:t>.10 </a:t>
            </a:r>
            <a:r>
              <a:rPr lang="fr-BE" sz="2700" u="sng" dirty="0"/>
              <a:t>Validation et publication</a:t>
            </a:r>
            <a:br>
              <a:rPr lang="fr-BE" sz="3000" b="0" dirty="0"/>
            </a:br>
            <a:br>
              <a:rPr lang="fr-BE" sz="3000" b="0" dirty="0"/>
            </a:br>
            <a:r>
              <a:rPr lang="fr-BE" sz="3000" b="0" dirty="0"/>
              <a:t>Si rôle adéquat, cliquez sur « valider et soumettre » et ensuite, « approuver ».</a:t>
            </a:r>
            <a:br>
              <a:rPr lang="fr-BE" sz="3000" b="0" dirty="0"/>
            </a:br>
            <a:r>
              <a:rPr lang="fr-BE" sz="3000" b="0" dirty="0"/>
              <a:t>Votre dossier est alors publié.</a:t>
            </a:r>
          </a:p>
        </p:txBody>
      </p:sp>
      <p:pic>
        <p:nvPicPr>
          <p:cNvPr id="5" name="Espace réservé du contenu 4">
            <a:extLst>
              <a:ext uri="{FF2B5EF4-FFF2-40B4-BE49-F238E27FC236}">
                <a16:creationId xmlns:a16="http://schemas.microsoft.com/office/drawing/2014/main" id="{2E1F4119-4456-5C11-9843-69AD1D104B3F}"/>
              </a:ext>
            </a:extLst>
          </p:cNvPr>
          <p:cNvPicPr>
            <a:picLocks noGrp="1" noChangeAspect="1"/>
          </p:cNvPicPr>
          <p:nvPr>
            <p:ph idx="1"/>
          </p:nvPr>
        </p:nvPicPr>
        <p:blipFill>
          <a:blip r:embed="rId2"/>
          <a:stretch>
            <a:fillRect/>
          </a:stretch>
        </p:blipFill>
        <p:spPr>
          <a:xfrm>
            <a:off x="6095999" y="500106"/>
            <a:ext cx="5397305" cy="3464345"/>
          </a:xfrm>
        </p:spPr>
      </p:pic>
      <p:pic>
        <p:nvPicPr>
          <p:cNvPr id="7" name="Image 6">
            <a:extLst>
              <a:ext uri="{FF2B5EF4-FFF2-40B4-BE49-F238E27FC236}">
                <a16:creationId xmlns:a16="http://schemas.microsoft.com/office/drawing/2014/main" id="{E272237E-F346-D2E1-17AF-9A2019432674}"/>
              </a:ext>
            </a:extLst>
          </p:cNvPr>
          <p:cNvPicPr>
            <a:picLocks noChangeAspect="1"/>
          </p:cNvPicPr>
          <p:nvPr/>
        </p:nvPicPr>
        <p:blipFill>
          <a:blip r:embed="rId3"/>
          <a:stretch>
            <a:fillRect/>
          </a:stretch>
        </p:blipFill>
        <p:spPr>
          <a:xfrm>
            <a:off x="6367753" y="3431475"/>
            <a:ext cx="5125551" cy="2631700"/>
          </a:xfrm>
          <a:prstGeom prst="rect">
            <a:avLst/>
          </a:prstGeom>
        </p:spPr>
      </p:pic>
      <p:pic>
        <p:nvPicPr>
          <p:cNvPr id="9" name="Image 8">
            <a:extLst>
              <a:ext uri="{FF2B5EF4-FFF2-40B4-BE49-F238E27FC236}">
                <a16:creationId xmlns:a16="http://schemas.microsoft.com/office/drawing/2014/main" id="{9DE62434-3FF0-0289-3D19-4BE1034A7635}"/>
              </a:ext>
            </a:extLst>
          </p:cNvPr>
          <p:cNvPicPr>
            <a:picLocks noChangeAspect="1"/>
          </p:cNvPicPr>
          <p:nvPr/>
        </p:nvPicPr>
        <p:blipFill>
          <a:blip r:embed="rId4"/>
          <a:stretch>
            <a:fillRect/>
          </a:stretch>
        </p:blipFill>
        <p:spPr>
          <a:xfrm>
            <a:off x="6203852" y="5507662"/>
            <a:ext cx="5988148" cy="1111026"/>
          </a:xfrm>
          <a:prstGeom prst="rect">
            <a:avLst/>
          </a:prstGeom>
        </p:spPr>
      </p:pic>
    </p:spTree>
    <p:extLst>
      <p:ext uri="{BB962C8B-B14F-4D97-AF65-F5344CB8AC3E}">
        <p14:creationId xmlns:p14="http://schemas.microsoft.com/office/powerpoint/2010/main" val="847764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40C7B8DA-DEA4-7811-7BCA-57E1AB6C7648}"/>
              </a:ext>
            </a:extLst>
          </p:cNvPr>
          <p:cNvGrpSpPr/>
          <p:nvPr/>
        </p:nvGrpSpPr>
        <p:grpSpPr>
          <a:xfrm>
            <a:off x="508650" y="1018279"/>
            <a:ext cx="5025375" cy="1049964"/>
            <a:chOff x="0" y="996574"/>
            <a:chExt cx="5021262" cy="914940"/>
          </a:xfrm>
        </p:grpSpPr>
        <p:sp>
          <p:nvSpPr>
            <p:cNvPr id="7" name="Rectangle : coins arrondis 6">
              <a:extLst>
                <a:ext uri="{FF2B5EF4-FFF2-40B4-BE49-F238E27FC236}">
                  <a16:creationId xmlns:a16="http://schemas.microsoft.com/office/drawing/2014/main" id="{6937C82D-E7D0-858B-7721-167ADE08543B}"/>
                </a:ext>
              </a:extLst>
            </p:cNvPr>
            <p:cNvSpPr/>
            <p:nvPr/>
          </p:nvSpPr>
          <p:spPr>
            <a:xfrm>
              <a:off x="0" y="996574"/>
              <a:ext cx="5021262" cy="914940"/>
            </a:xfrm>
            <a:prstGeom prst="roundRect">
              <a:avLst/>
            </a:prstGeom>
          </p:spPr>
          <p:style>
            <a:lnRef idx="2">
              <a:schemeClr val="lt1">
                <a:hueOff val="0"/>
                <a:satOff val="0"/>
                <a:lumOff val="0"/>
                <a:alphaOff val="0"/>
              </a:schemeClr>
            </a:lnRef>
            <a:fillRef idx="1">
              <a:schemeClr val="accent2">
                <a:hueOff val="-2592252"/>
                <a:satOff val="-5102"/>
                <a:lumOff val="3186"/>
                <a:alphaOff val="0"/>
              </a:schemeClr>
            </a:fillRef>
            <a:effectRef idx="0">
              <a:schemeClr val="accent2">
                <a:hueOff val="-2592252"/>
                <a:satOff val="-5102"/>
                <a:lumOff val="3186"/>
                <a:alphaOff val="0"/>
              </a:schemeClr>
            </a:effectRef>
            <a:fontRef idx="minor">
              <a:schemeClr val="lt1"/>
            </a:fontRef>
          </p:style>
        </p:sp>
        <p:sp>
          <p:nvSpPr>
            <p:cNvPr id="8" name="Rectangle : coins arrondis 4">
              <a:extLst>
                <a:ext uri="{FF2B5EF4-FFF2-40B4-BE49-F238E27FC236}">
                  <a16:creationId xmlns:a16="http://schemas.microsoft.com/office/drawing/2014/main" id="{2254518A-7ADA-9471-DD53-D14E09490C90}"/>
                </a:ext>
              </a:extLst>
            </p:cNvPr>
            <p:cNvSpPr txBox="1"/>
            <p:nvPr/>
          </p:nvSpPr>
          <p:spPr>
            <a:xfrm>
              <a:off x="44665" y="996574"/>
              <a:ext cx="4179304" cy="8702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BE" sz="3800" kern="1200" dirty="0"/>
                <a:t>Forum et ouverture des offres</a:t>
              </a:r>
              <a:endParaRPr lang="en-US" sz="3800" kern="1200" dirty="0"/>
            </a:p>
          </p:txBody>
        </p:sp>
      </p:grpSp>
    </p:spTree>
    <p:extLst>
      <p:ext uri="{BB962C8B-B14F-4D97-AF65-F5344CB8AC3E}">
        <p14:creationId xmlns:p14="http://schemas.microsoft.com/office/powerpoint/2010/main" val="1338283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AE229-5464-139B-B645-0940E661BEA5}"/>
              </a:ext>
            </a:extLst>
          </p:cNvPr>
          <p:cNvSpPr>
            <a:spLocks noGrp="1"/>
          </p:cNvSpPr>
          <p:nvPr>
            <p:ph type="title"/>
          </p:nvPr>
        </p:nvSpPr>
        <p:spPr/>
        <p:txBody>
          <a:bodyPr>
            <a:normAutofit/>
          </a:bodyPr>
          <a:lstStyle/>
          <a:p>
            <a:r>
              <a:rPr lang="fr-BE" sz="2700" u="sng" dirty="0"/>
              <a:t>1.1 Forum</a:t>
            </a:r>
            <a:br>
              <a:rPr lang="fr-BE" sz="2700" b="0" dirty="0"/>
            </a:br>
            <a:br>
              <a:rPr lang="fr-BE" sz="2700" b="0" dirty="0"/>
            </a:br>
            <a:r>
              <a:rPr lang="fr-BE" sz="2000" dirty="0"/>
              <a:t>Préambule :</a:t>
            </a:r>
            <a:r>
              <a:rPr lang="fr-BE" sz="2000" b="0" dirty="0"/>
              <a:t> Pour chaque question reçue, un e-mail est envoyé. Aussi longtemps que vous n’y répondez pas, un mail vous est envoyé. </a:t>
            </a:r>
            <a:br>
              <a:rPr lang="fr-BE" sz="2000" b="0" dirty="0"/>
            </a:br>
            <a:r>
              <a:rPr lang="fr-BE" sz="2000" b="0" dirty="0"/>
              <a:t>Pour info, un lien donnant un accès direct à la question est inclus dans le mail.</a:t>
            </a:r>
            <a:br>
              <a:rPr lang="fr-BE" sz="2000" b="0" dirty="0"/>
            </a:br>
            <a:endParaRPr lang="fr-BE" sz="2000" u="sng" dirty="0"/>
          </a:p>
        </p:txBody>
      </p:sp>
      <p:pic>
        <p:nvPicPr>
          <p:cNvPr id="9" name="Image 8">
            <a:extLst>
              <a:ext uri="{FF2B5EF4-FFF2-40B4-BE49-F238E27FC236}">
                <a16:creationId xmlns:a16="http://schemas.microsoft.com/office/drawing/2014/main" id="{8DB7DF3D-DE23-41E7-55DC-D3462509FAB6}"/>
              </a:ext>
            </a:extLst>
          </p:cNvPr>
          <p:cNvPicPr>
            <a:picLocks noChangeAspect="1"/>
          </p:cNvPicPr>
          <p:nvPr/>
        </p:nvPicPr>
        <p:blipFill>
          <a:blip r:embed="rId2"/>
          <a:stretch>
            <a:fillRect/>
          </a:stretch>
        </p:blipFill>
        <p:spPr>
          <a:xfrm>
            <a:off x="6280496" y="1628775"/>
            <a:ext cx="5504292" cy="2189027"/>
          </a:xfrm>
          <a:prstGeom prst="rect">
            <a:avLst/>
          </a:prstGeom>
        </p:spPr>
      </p:pic>
    </p:spTree>
    <p:extLst>
      <p:ext uri="{BB962C8B-B14F-4D97-AF65-F5344CB8AC3E}">
        <p14:creationId xmlns:p14="http://schemas.microsoft.com/office/powerpoint/2010/main" val="803535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23E6DC-D720-7212-622A-30BF30C30BF0}"/>
              </a:ext>
            </a:extLst>
          </p:cNvPr>
          <p:cNvSpPr>
            <a:spLocks noGrp="1"/>
          </p:cNvSpPr>
          <p:nvPr>
            <p:ph type="title"/>
          </p:nvPr>
        </p:nvSpPr>
        <p:spPr/>
        <p:txBody>
          <a:bodyPr>
            <a:normAutofit/>
          </a:bodyPr>
          <a:lstStyle/>
          <a:p>
            <a:r>
              <a:rPr lang="fr-BE" sz="2700" u="sng" dirty="0"/>
              <a:t>1.2 Forum</a:t>
            </a:r>
            <a:br>
              <a:rPr lang="fr-BE" sz="2700" b="0" dirty="0"/>
            </a:br>
            <a:br>
              <a:rPr lang="fr-BE" sz="2700" b="0" dirty="0"/>
            </a:br>
            <a:r>
              <a:rPr lang="fr-BE" sz="2300" b="0" dirty="0"/>
              <a:t>Pour consulter la question, cliquez sur l’icône représentée par un crayon sous traduite. Il est également possible de traduire la question.</a:t>
            </a:r>
            <a:endParaRPr lang="fr-BE" sz="2700" u="sng" dirty="0"/>
          </a:p>
        </p:txBody>
      </p:sp>
      <p:pic>
        <p:nvPicPr>
          <p:cNvPr id="7" name="Image 6">
            <a:extLst>
              <a:ext uri="{FF2B5EF4-FFF2-40B4-BE49-F238E27FC236}">
                <a16:creationId xmlns:a16="http://schemas.microsoft.com/office/drawing/2014/main" id="{F545C948-CA2C-F467-5F6B-7068412B8085}"/>
              </a:ext>
            </a:extLst>
          </p:cNvPr>
          <p:cNvPicPr>
            <a:picLocks noChangeAspect="1"/>
          </p:cNvPicPr>
          <p:nvPr/>
        </p:nvPicPr>
        <p:blipFill>
          <a:blip r:embed="rId2"/>
          <a:stretch>
            <a:fillRect/>
          </a:stretch>
        </p:blipFill>
        <p:spPr>
          <a:xfrm>
            <a:off x="5838825" y="1887923"/>
            <a:ext cx="5930233" cy="952500"/>
          </a:xfrm>
          <a:prstGeom prst="rect">
            <a:avLst/>
          </a:prstGeom>
        </p:spPr>
      </p:pic>
      <p:pic>
        <p:nvPicPr>
          <p:cNvPr id="11" name="Image 10">
            <a:extLst>
              <a:ext uri="{FF2B5EF4-FFF2-40B4-BE49-F238E27FC236}">
                <a16:creationId xmlns:a16="http://schemas.microsoft.com/office/drawing/2014/main" id="{A9BAB589-CE94-206E-6183-14B8B584023A}"/>
              </a:ext>
            </a:extLst>
          </p:cNvPr>
          <p:cNvPicPr>
            <a:picLocks noChangeAspect="1"/>
          </p:cNvPicPr>
          <p:nvPr/>
        </p:nvPicPr>
        <p:blipFill>
          <a:blip r:embed="rId3"/>
          <a:stretch>
            <a:fillRect/>
          </a:stretch>
        </p:blipFill>
        <p:spPr>
          <a:xfrm>
            <a:off x="5838824" y="3283746"/>
            <a:ext cx="5843119" cy="3300207"/>
          </a:xfrm>
          <a:prstGeom prst="rect">
            <a:avLst/>
          </a:prstGeom>
        </p:spPr>
      </p:pic>
    </p:spTree>
    <p:extLst>
      <p:ext uri="{BB962C8B-B14F-4D97-AF65-F5344CB8AC3E}">
        <p14:creationId xmlns:p14="http://schemas.microsoft.com/office/powerpoint/2010/main" val="3039435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562C4E-53C8-0031-B3E5-306B89694F4A}"/>
              </a:ext>
            </a:extLst>
          </p:cNvPr>
          <p:cNvSpPr>
            <a:spLocks noGrp="1"/>
          </p:cNvSpPr>
          <p:nvPr>
            <p:ph type="title"/>
          </p:nvPr>
        </p:nvSpPr>
        <p:spPr/>
        <p:txBody>
          <a:bodyPr>
            <a:normAutofit/>
          </a:bodyPr>
          <a:lstStyle/>
          <a:p>
            <a:r>
              <a:rPr lang="fr-BE" sz="2700" u="sng" dirty="0"/>
              <a:t>1.3 Forum</a:t>
            </a:r>
            <a:br>
              <a:rPr lang="fr-BE" sz="2300" b="0" dirty="0"/>
            </a:br>
            <a:br>
              <a:rPr lang="fr-BE" sz="2300" b="0" dirty="0"/>
            </a:br>
            <a:r>
              <a:rPr lang="fr-BE" sz="2300" b="0" dirty="0"/>
              <a:t>Pour répondre, veuillez cliquer sur l’icône représentée par un crayon.</a:t>
            </a:r>
            <a:br>
              <a:rPr lang="fr-BE" sz="2300" b="0" dirty="0"/>
            </a:br>
            <a:r>
              <a:rPr lang="fr-BE" sz="2300" b="0" dirty="0"/>
              <a:t>Inscrivez votre réponse.</a:t>
            </a:r>
            <a:endParaRPr lang="fr-BE" sz="2700" u="sng" dirty="0"/>
          </a:p>
        </p:txBody>
      </p:sp>
      <p:pic>
        <p:nvPicPr>
          <p:cNvPr id="5" name="Espace réservé du contenu 4">
            <a:extLst>
              <a:ext uri="{FF2B5EF4-FFF2-40B4-BE49-F238E27FC236}">
                <a16:creationId xmlns:a16="http://schemas.microsoft.com/office/drawing/2014/main" id="{2BFDE55A-E377-386C-9336-0690A160B173}"/>
              </a:ext>
            </a:extLst>
          </p:cNvPr>
          <p:cNvPicPr>
            <a:picLocks noGrp="1" noChangeAspect="1"/>
          </p:cNvPicPr>
          <p:nvPr>
            <p:ph idx="1"/>
          </p:nvPr>
        </p:nvPicPr>
        <p:blipFill>
          <a:blip r:embed="rId2"/>
          <a:stretch>
            <a:fillRect/>
          </a:stretch>
        </p:blipFill>
        <p:spPr>
          <a:xfrm>
            <a:off x="5926056" y="1857375"/>
            <a:ext cx="6159630" cy="1238699"/>
          </a:xfrm>
        </p:spPr>
      </p:pic>
      <p:pic>
        <p:nvPicPr>
          <p:cNvPr id="9" name="Image 8">
            <a:extLst>
              <a:ext uri="{FF2B5EF4-FFF2-40B4-BE49-F238E27FC236}">
                <a16:creationId xmlns:a16="http://schemas.microsoft.com/office/drawing/2014/main" id="{171FB0B7-ADB8-35A2-D7F4-CA63A40A6538}"/>
              </a:ext>
            </a:extLst>
          </p:cNvPr>
          <p:cNvPicPr>
            <a:picLocks noChangeAspect="1"/>
          </p:cNvPicPr>
          <p:nvPr/>
        </p:nvPicPr>
        <p:blipFill>
          <a:blip r:embed="rId3"/>
          <a:stretch>
            <a:fillRect/>
          </a:stretch>
        </p:blipFill>
        <p:spPr>
          <a:xfrm>
            <a:off x="5926056" y="3374423"/>
            <a:ext cx="6265944" cy="3339062"/>
          </a:xfrm>
          <a:prstGeom prst="rect">
            <a:avLst/>
          </a:prstGeom>
        </p:spPr>
      </p:pic>
    </p:spTree>
    <p:extLst>
      <p:ext uri="{BB962C8B-B14F-4D97-AF65-F5344CB8AC3E}">
        <p14:creationId xmlns:p14="http://schemas.microsoft.com/office/powerpoint/2010/main" val="3249757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D62A9-44AA-50FA-D462-0FDBCBB32A9B}"/>
              </a:ext>
            </a:extLst>
          </p:cNvPr>
          <p:cNvSpPr>
            <a:spLocks noGrp="1"/>
          </p:cNvSpPr>
          <p:nvPr>
            <p:ph type="title"/>
          </p:nvPr>
        </p:nvSpPr>
        <p:spPr/>
        <p:txBody>
          <a:bodyPr>
            <a:normAutofit/>
          </a:bodyPr>
          <a:lstStyle/>
          <a:p>
            <a:r>
              <a:rPr lang="fr-BE" sz="2700" u="sng" dirty="0"/>
              <a:t>1.4 Forum</a:t>
            </a:r>
            <a:br>
              <a:rPr lang="fr-BE" sz="2300" b="0" dirty="0"/>
            </a:br>
            <a:br>
              <a:rPr lang="fr-BE" sz="2300" b="0" dirty="0"/>
            </a:br>
            <a:r>
              <a:rPr lang="fr-BE" sz="2300" b="0" dirty="0"/>
              <a:t>Publiez la réponse pour la rendre publique.</a:t>
            </a:r>
            <a:br>
              <a:rPr lang="fr-BE" sz="2300" b="0" dirty="0"/>
            </a:br>
            <a:br>
              <a:rPr lang="fr-BE" sz="2300" b="0" dirty="0"/>
            </a:br>
            <a:endParaRPr lang="fr-BE" sz="2700" u="sng" dirty="0"/>
          </a:p>
        </p:txBody>
      </p:sp>
      <p:pic>
        <p:nvPicPr>
          <p:cNvPr id="5" name="Image 4">
            <a:extLst>
              <a:ext uri="{FF2B5EF4-FFF2-40B4-BE49-F238E27FC236}">
                <a16:creationId xmlns:a16="http://schemas.microsoft.com/office/drawing/2014/main" id="{C1FC5D9E-A376-557D-35C7-B7CE72E48DBE}"/>
              </a:ext>
            </a:extLst>
          </p:cNvPr>
          <p:cNvPicPr>
            <a:picLocks noChangeAspect="1"/>
          </p:cNvPicPr>
          <p:nvPr/>
        </p:nvPicPr>
        <p:blipFill>
          <a:blip r:embed="rId2"/>
          <a:stretch>
            <a:fillRect/>
          </a:stretch>
        </p:blipFill>
        <p:spPr>
          <a:xfrm>
            <a:off x="6095999" y="3185394"/>
            <a:ext cx="6010276" cy="1314309"/>
          </a:xfrm>
          <a:prstGeom prst="rect">
            <a:avLst/>
          </a:prstGeom>
        </p:spPr>
      </p:pic>
    </p:spTree>
    <p:extLst>
      <p:ext uri="{BB962C8B-B14F-4D97-AF65-F5344CB8AC3E}">
        <p14:creationId xmlns:p14="http://schemas.microsoft.com/office/powerpoint/2010/main" val="3430337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9D947-1754-4D32-5B12-A685EAE49EC8}"/>
              </a:ext>
            </a:extLst>
          </p:cNvPr>
          <p:cNvSpPr>
            <a:spLocks noGrp="1"/>
          </p:cNvSpPr>
          <p:nvPr>
            <p:ph type="title"/>
          </p:nvPr>
        </p:nvSpPr>
        <p:spPr/>
        <p:txBody>
          <a:bodyPr>
            <a:normAutofit/>
          </a:bodyPr>
          <a:lstStyle/>
          <a:p>
            <a:r>
              <a:rPr lang="fr-BE" sz="2700" u="sng" dirty="0"/>
              <a:t>2 Ouverture des offres</a:t>
            </a:r>
            <a:br>
              <a:rPr lang="fr-BE" sz="2300" b="0" dirty="0"/>
            </a:br>
            <a:br>
              <a:rPr lang="fr-BE" sz="2300" b="0" dirty="0"/>
            </a:br>
            <a:r>
              <a:rPr lang="fr-BE" sz="2300" b="0" dirty="0"/>
              <a:t>- ouverture évidemment possible qu’a la date et heure fixée</a:t>
            </a:r>
            <a:br>
              <a:rPr lang="fr-BE" sz="2300" b="0" dirty="0"/>
            </a:br>
            <a:r>
              <a:rPr lang="fr-BE" sz="2300" b="0" dirty="0"/>
              <a:t>- Visualisation des différentes offres reçues, de la date d’envoi, du statut de la signature et possibilité de télécharger le coffre-fort entièrement ou seulement les enveloppes</a:t>
            </a:r>
            <a:br>
              <a:rPr lang="fr-BE" sz="2300" b="0" dirty="0"/>
            </a:br>
            <a:br>
              <a:rPr lang="fr-BE" sz="2300" b="0" dirty="0"/>
            </a:br>
            <a:endParaRPr lang="fr-BE" sz="2700" u="sng" dirty="0"/>
          </a:p>
        </p:txBody>
      </p:sp>
      <p:pic>
        <p:nvPicPr>
          <p:cNvPr id="5" name="Espace réservé du contenu 4">
            <a:extLst>
              <a:ext uri="{FF2B5EF4-FFF2-40B4-BE49-F238E27FC236}">
                <a16:creationId xmlns:a16="http://schemas.microsoft.com/office/drawing/2014/main" id="{6C81EA78-8A40-4698-11D2-F5BBDB51127F}"/>
              </a:ext>
            </a:extLst>
          </p:cNvPr>
          <p:cNvPicPr>
            <a:picLocks noGrp="1" noChangeAspect="1"/>
          </p:cNvPicPr>
          <p:nvPr>
            <p:ph idx="1"/>
          </p:nvPr>
        </p:nvPicPr>
        <p:blipFill>
          <a:blip r:embed="rId2"/>
          <a:stretch>
            <a:fillRect/>
          </a:stretch>
        </p:blipFill>
        <p:spPr>
          <a:xfrm>
            <a:off x="5599680" y="978408"/>
            <a:ext cx="6287519" cy="2450592"/>
          </a:xfrm>
        </p:spPr>
      </p:pic>
      <p:pic>
        <p:nvPicPr>
          <p:cNvPr id="7" name="Image 6">
            <a:extLst>
              <a:ext uri="{FF2B5EF4-FFF2-40B4-BE49-F238E27FC236}">
                <a16:creationId xmlns:a16="http://schemas.microsoft.com/office/drawing/2014/main" id="{6F54397A-2EF5-3394-9FC3-0216A323EA25}"/>
              </a:ext>
            </a:extLst>
          </p:cNvPr>
          <p:cNvPicPr>
            <a:picLocks noChangeAspect="1"/>
          </p:cNvPicPr>
          <p:nvPr/>
        </p:nvPicPr>
        <p:blipFill>
          <a:blip r:embed="rId3"/>
          <a:stretch>
            <a:fillRect/>
          </a:stretch>
        </p:blipFill>
        <p:spPr>
          <a:xfrm>
            <a:off x="5599680" y="3138757"/>
            <a:ext cx="6287519" cy="3719243"/>
          </a:xfrm>
          <a:prstGeom prst="rect">
            <a:avLst/>
          </a:prstGeom>
        </p:spPr>
      </p:pic>
    </p:spTree>
    <p:extLst>
      <p:ext uri="{BB962C8B-B14F-4D97-AF65-F5344CB8AC3E}">
        <p14:creationId xmlns:p14="http://schemas.microsoft.com/office/powerpoint/2010/main" val="4255989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C46B6A-5ED9-2089-BD59-EA90FC61C155}"/>
              </a:ext>
            </a:extLst>
          </p:cNvPr>
          <p:cNvSpPr>
            <a:spLocks noGrp="1"/>
          </p:cNvSpPr>
          <p:nvPr>
            <p:ph type="title"/>
          </p:nvPr>
        </p:nvSpPr>
        <p:spPr/>
        <p:txBody>
          <a:bodyPr>
            <a:normAutofit/>
          </a:bodyPr>
          <a:lstStyle/>
          <a:p>
            <a:r>
              <a:rPr lang="fr-BE" sz="2700" u="sng" dirty="0"/>
              <a:t>2.1 Ouverture des offres</a:t>
            </a:r>
            <a:br>
              <a:rPr lang="fr-BE" sz="2700" u="sng" dirty="0"/>
            </a:br>
            <a:br>
              <a:rPr lang="fr-BE" sz="2700" b="0" dirty="0"/>
            </a:br>
            <a:r>
              <a:rPr lang="fr-BE" sz="2300" b="0" dirty="0"/>
              <a:t>Consultation individuelle de chaque offre reçue. Pour ce faire, cliquez sur le nom de l’entreprise.</a:t>
            </a:r>
            <a:br>
              <a:rPr lang="fr-BE" sz="2300" b="0" dirty="0"/>
            </a:br>
            <a:r>
              <a:rPr lang="fr-BE" sz="2300" b="0" dirty="0"/>
              <a:t>Vous aurez un aperçu complet de l’offre.</a:t>
            </a:r>
            <a:br>
              <a:rPr lang="fr-BE" sz="2300" b="0" dirty="0"/>
            </a:br>
            <a:r>
              <a:rPr lang="fr-BE" sz="2300" b="0" dirty="0"/>
              <a:t>C’est ici par exemple que vous pouvez consulter la/les signature(s).</a:t>
            </a:r>
            <a:br>
              <a:rPr lang="fr-BE" sz="2300" b="0" dirty="0"/>
            </a:br>
            <a:r>
              <a:rPr lang="fr-BE" sz="2300" b="0" dirty="0"/>
              <a:t>Ou télécharger le rapport de dépôt de l’entreprise.</a:t>
            </a:r>
            <a:endParaRPr lang="fr-BE" sz="2300" u="sng" dirty="0"/>
          </a:p>
        </p:txBody>
      </p:sp>
      <p:pic>
        <p:nvPicPr>
          <p:cNvPr id="5" name="Espace réservé du contenu 4">
            <a:extLst>
              <a:ext uri="{FF2B5EF4-FFF2-40B4-BE49-F238E27FC236}">
                <a16:creationId xmlns:a16="http://schemas.microsoft.com/office/drawing/2014/main" id="{1E267C8F-6FC7-E269-47C0-CBE7BA0B6B00}"/>
              </a:ext>
            </a:extLst>
          </p:cNvPr>
          <p:cNvPicPr>
            <a:picLocks noGrp="1" noChangeAspect="1"/>
          </p:cNvPicPr>
          <p:nvPr>
            <p:ph idx="1"/>
          </p:nvPr>
        </p:nvPicPr>
        <p:blipFill>
          <a:blip r:embed="rId2"/>
          <a:stretch>
            <a:fillRect/>
          </a:stretch>
        </p:blipFill>
        <p:spPr>
          <a:xfrm>
            <a:off x="6481763" y="128792"/>
            <a:ext cx="5352593" cy="2802075"/>
          </a:xfrm>
        </p:spPr>
      </p:pic>
      <p:pic>
        <p:nvPicPr>
          <p:cNvPr id="7" name="Image 6">
            <a:extLst>
              <a:ext uri="{FF2B5EF4-FFF2-40B4-BE49-F238E27FC236}">
                <a16:creationId xmlns:a16="http://schemas.microsoft.com/office/drawing/2014/main" id="{6EBB105A-71CD-0735-138D-1E635FB9E79B}"/>
              </a:ext>
            </a:extLst>
          </p:cNvPr>
          <p:cNvPicPr>
            <a:picLocks noChangeAspect="1"/>
          </p:cNvPicPr>
          <p:nvPr/>
        </p:nvPicPr>
        <p:blipFill>
          <a:blip r:embed="rId3"/>
          <a:stretch>
            <a:fillRect/>
          </a:stretch>
        </p:blipFill>
        <p:spPr>
          <a:xfrm>
            <a:off x="6491287" y="2930867"/>
            <a:ext cx="5352594" cy="1819740"/>
          </a:xfrm>
          <a:prstGeom prst="rect">
            <a:avLst/>
          </a:prstGeom>
        </p:spPr>
      </p:pic>
      <p:pic>
        <p:nvPicPr>
          <p:cNvPr id="9" name="Image 8">
            <a:extLst>
              <a:ext uri="{FF2B5EF4-FFF2-40B4-BE49-F238E27FC236}">
                <a16:creationId xmlns:a16="http://schemas.microsoft.com/office/drawing/2014/main" id="{B36C9B6E-2227-86F0-0B81-0A67ED0A2403}"/>
              </a:ext>
            </a:extLst>
          </p:cNvPr>
          <p:cNvPicPr>
            <a:picLocks noChangeAspect="1"/>
          </p:cNvPicPr>
          <p:nvPr/>
        </p:nvPicPr>
        <p:blipFill>
          <a:blip r:embed="rId4"/>
          <a:stretch>
            <a:fillRect/>
          </a:stretch>
        </p:blipFill>
        <p:spPr>
          <a:xfrm>
            <a:off x="7686675" y="4619193"/>
            <a:ext cx="3114675" cy="2070028"/>
          </a:xfrm>
          <a:prstGeom prst="rect">
            <a:avLst/>
          </a:prstGeom>
        </p:spPr>
      </p:pic>
    </p:spTree>
    <p:extLst>
      <p:ext uri="{BB962C8B-B14F-4D97-AF65-F5344CB8AC3E}">
        <p14:creationId xmlns:p14="http://schemas.microsoft.com/office/powerpoint/2010/main" val="2028930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AB3838-0676-BFCF-86C5-077AB88E22D1}"/>
              </a:ext>
            </a:extLst>
          </p:cNvPr>
          <p:cNvPicPr>
            <a:picLocks noChangeAspect="1"/>
          </p:cNvPicPr>
          <p:nvPr/>
        </p:nvPicPr>
        <p:blipFill>
          <a:blip r:embed="rId2"/>
          <a:stretch>
            <a:fillRect/>
          </a:stretch>
        </p:blipFill>
        <p:spPr>
          <a:xfrm>
            <a:off x="508650" y="1130387"/>
            <a:ext cx="5023539" cy="920576"/>
          </a:xfrm>
          <a:prstGeom prst="rect">
            <a:avLst/>
          </a:prstGeom>
        </p:spPr>
      </p:pic>
    </p:spTree>
    <p:extLst>
      <p:ext uri="{BB962C8B-B14F-4D97-AF65-F5344CB8AC3E}">
        <p14:creationId xmlns:p14="http://schemas.microsoft.com/office/powerpoint/2010/main" val="4249266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FED8FA-C1FD-7EB8-C9E7-61E09A8E4A02}"/>
              </a:ext>
            </a:extLst>
          </p:cNvPr>
          <p:cNvSpPr>
            <a:spLocks noGrp="1"/>
          </p:cNvSpPr>
          <p:nvPr>
            <p:ph type="title"/>
          </p:nvPr>
        </p:nvSpPr>
        <p:spPr/>
        <p:txBody>
          <a:bodyPr>
            <a:normAutofit/>
          </a:bodyPr>
          <a:lstStyle/>
          <a:p>
            <a:r>
              <a:rPr lang="fr-BE" sz="2700" u="sng" dirty="0"/>
              <a:t>1.1 Invitation : création de l’invitation</a:t>
            </a:r>
            <a:br>
              <a:rPr lang="fr-BE" sz="2700" b="0" dirty="0"/>
            </a:br>
            <a:br>
              <a:rPr lang="fr-BE" sz="2700" b="0" dirty="0"/>
            </a:br>
            <a:r>
              <a:rPr lang="fr-BE" sz="2300" b="0" dirty="0"/>
              <a:t>Dans le menu « Dossiers », cliquez en haut à droite sur la puce et sélectionnez « créez invitation ».</a:t>
            </a:r>
            <a:br>
              <a:rPr lang="fr-BE" sz="2300" b="0" dirty="0"/>
            </a:br>
            <a:br>
              <a:rPr lang="fr-BE" sz="2300" b="0" dirty="0"/>
            </a:br>
            <a:r>
              <a:rPr lang="fr-BE" sz="1600" b="0" dirty="0"/>
              <a:t>Remarque : il est possible de créer une invitation dans un dossier via la rubrique passation. C’est donc par ce biais que vous pouvez créer la seconde phase d’un dossier.</a:t>
            </a:r>
            <a:endParaRPr lang="fr-BE" sz="1600" u="sng" dirty="0"/>
          </a:p>
        </p:txBody>
      </p:sp>
      <p:pic>
        <p:nvPicPr>
          <p:cNvPr id="5" name="Espace réservé du contenu 4">
            <a:extLst>
              <a:ext uri="{FF2B5EF4-FFF2-40B4-BE49-F238E27FC236}">
                <a16:creationId xmlns:a16="http://schemas.microsoft.com/office/drawing/2014/main" id="{BDBDCC89-2930-C84B-11B4-22E7AE1FD6C7}"/>
              </a:ext>
            </a:extLst>
          </p:cNvPr>
          <p:cNvPicPr>
            <a:picLocks noGrp="1" noChangeAspect="1"/>
          </p:cNvPicPr>
          <p:nvPr>
            <p:ph idx="1"/>
          </p:nvPr>
        </p:nvPicPr>
        <p:blipFill>
          <a:blip r:embed="rId2"/>
          <a:stretch>
            <a:fillRect/>
          </a:stretch>
        </p:blipFill>
        <p:spPr>
          <a:xfrm>
            <a:off x="6270852" y="992404"/>
            <a:ext cx="5021262" cy="1954562"/>
          </a:xfrm>
        </p:spPr>
      </p:pic>
      <p:pic>
        <p:nvPicPr>
          <p:cNvPr id="7" name="Image 6">
            <a:extLst>
              <a:ext uri="{FF2B5EF4-FFF2-40B4-BE49-F238E27FC236}">
                <a16:creationId xmlns:a16="http://schemas.microsoft.com/office/drawing/2014/main" id="{7559B248-F14B-3901-A0F6-3BFDCA176B32}"/>
              </a:ext>
            </a:extLst>
          </p:cNvPr>
          <p:cNvPicPr>
            <a:picLocks noChangeAspect="1"/>
          </p:cNvPicPr>
          <p:nvPr/>
        </p:nvPicPr>
        <p:blipFill>
          <a:blip r:embed="rId3"/>
          <a:stretch>
            <a:fillRect/>
          </a:stretch>
        </p:blipFill>
        <p:spPr>
          <a:xfrm>
            <a:off x="6270852" y="3739240"/>
            <a:ext cx="5021182" cy="2052164"/>
          </a:xfrm>
          <a:prstGeom prst="rect">
            <a:avLst/>
          </a:prstGeom>
        </p:spPr>
      </p:pic>
    </p:spTree>
    <p:extLst>
      <p:ext uri="{BB962C8B-B14F-4D97-AF65-F5344CB8AC3E}">
        <p14:creationId xmlns:p14="http://schemas.microsoft.com/office/powerpoint/2010/main" val="273842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4">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2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8">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68680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e 4">
            <a:extLst>
              <a:ext uri="{FF2B5EF4-FFF2-40B4-BE49-F238E27FC236}">
                <a16:creationId xmlns:a16="http://schemas.microsoft.com/office/drawing/2014/main" id="{E6FA540B-93EA-7CE6-FA55-8CEB32D48F67}"/>
              </a:ext>
            </a:extLst>
          </p:cNvPr>
          <p:cNvGrpSpPr/>
          <p:nvPr/>
        </p:nvGrpSpPr>
        <p:grpSpPr>
          <a:xfrm>
            <a:off x="517872" y="841811"/>
            <a:ext cx="5021182" cy="911430"/>
            <a:chOff x="0" y="958640"/>
            <a:chExt cx="5021262" cy="911430"/>
          </a:xfrm>
        </p:grpSpPr>
        <p:sp>
          <p:nvSpPr>
            <p:cNvPr id="6" name="Rectangle : coins arrondis 5">
              <a:extLst>
                <a:ext uri="{FF2B5EF4-FFF2-40B4-BE49-F238E27FC236}">
                  <a16:creationId xmlns:a16="http://schemas.microsoft.com/office/drawing/2014/main" id="{C14AC92C-756B-A7B3-F808-91BEE8453537}"/>
                </a:ext>
              </a:extLst>
            </p:cNvPr>
            <p:cNvSpPr/>
            <p:nvPr/>
          </p:nvSpPr>
          <p:spPr>
            <a:xfrm>
              <a:off x="0" y="958640"/>
              <a:ext cx="5021262" cy="91143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 coins arrondis 4">
              <a:extLst>
                <a:ext uri="{FF2B5EF4-FFF2-40B4-BE49-F238E27FC236}">
                  <a16:creationId xmlns:a16="http://schemas.microsoft.com/office/drawing/2014/main" id="{C32AB914-14CD-7FE9-5791-3025210E3B08}"/>
                </a:ext>
              </a:extLst>
            </p:cNvPr>
            <p:cNvSpPr txBox="1"/>
            <p:nvPr/>
          </p:nvSpPr>
          <p:spPr>
            <a:xfrm>
              <a:off x="44492" y="1003132"/>
              <a:ext cx="4932278" cy="822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fr-BE" sz="3800" kern="1200" dirty="0"/>
                <a:t>a) Données générales</a:t>
              </a:r>
              <a:endParaRPr lang="en-US" sz="3800" kern="1200" dirty="0"/>
            </a:p>
          </p:txBody>
        </p:sp>
      </p:grpSp>
    </p:spTree>
    <p:extLst>
      <p:ext uri="{BB962C8B-B14F-4D97-AF65-F5344CB8AC3E}">
        <p14:creationId xmlns:p14="http://schemas.microsoft.com/office/powerpoint/2010/main" val="1876370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65B73-FBFD-DD17-57E3-0CD9A8856D0A}"/>
              </a:ext>
            </a:extLst>
          </p:cNvPr>
          <p:cNvSpPr>
            <a:spLocks noGrp="1"/>
          </p:cNvSpPr>
          <p:nvPr>
            <p:ph type="title"/>
          </p:nvPr>
        </p:nvSpPr>
        <p:spPr/>
        <p:txBody>
          <a:bodyPr>
            <a:normAutofit/>
          </a:bodyPr>
          <a:lstStyle/>
          <a:p>
            <a:r>
              <a:rPr lang="fr-BE" sz="2700" u="sng" dirty="0"/>
              <a:t>1.2 Invitation : création de l’invitation </a:t>
            </a:r>
            <a:br>
              <a:rPr lang="fr-BE" sz="2300" b="0" dirty="0"/>
            </a:br>
            <a:br>
              <a:rPr lang="fr-BE" sz="2300" b="0" dirty="0"/>
            </a:br>
            <a:r>
              <a:rPr lang="fr-BE" sz="2300" b="0" dirty="0"/>
              <a:t>Complétez l’objet du marché, la procédure et les paramètres de l’invitation</a:t>
            </a:r>
            <a:endParaRPr lang="fr-BE" sz="2700" u="sng" dirty="0"/>
          </a:p>
        </p:txBody>
      </p:sp>
      <p:pic>
        <p:nvPicPr>
          <p:cNvPr id="5" name="Espace réservé du contenu 4">
            <a:extLst>
              <a:ext uri="{FF2B5EF4-FFF2-40B4-BE49-F238E27FC236}">
                <a16:creationId xmlns:a16="http://schemas.microsoft.com/office/drawing/2014/main" id="{B9DB672D-FB56-5B9D-191C-8D5CC7177C91}"/>
              </a:ext>
            </a:extLst>
          </p:cNvPr>
          <p:cNvPicPr>
            <a:picLocks noGrp="1" noChangeAspect="1"/>
          </p:cNvPicPr>
          <p:nvPr>
            <p:ph idx="1"/>
          </p:nvPr>
        </p:nvPicPr>
        <p:blipFill>
          <a:blip r:embed="rId2"/>
          <a:stretch>
            <a:fillRect/>
          </a:stretch>
        </p:blipFill>
        <p:spPr>
          <a:xfrm>
            <a:off x="6481683" y="261647"/>
            <a:ext cx="4716800" cy="2653003"/>
          </a:xfrm>
        </p:spPr>
      </p:pic>
      <p:pic>
        <p:nvPicPr>
          <p:cNvPr id="7" name="Image 6">
            <a:extLst>
              <a:ext uri="{FF2B5EF4-FFF2-40B4-BE49-F238E27FC236}">
                <a16:creationId xmlns:a16="http://schemas.microsoft.com/office/drawing/2014/main" id="{1AC05AAA-13D1-6836-9D66-F92F968614E3}"/>
              </a:ext>
            </a:extLst>
          </p:cNvPr>
          <p:cNvPicPr>
            <a:picLocks noChangeAspect="1"/>
          </p:cNvPicPr>
          <p:nvPr/>
        </p:nvPicPr>
        <p:blipFill>
          <a:blip r:embed="rId3"/>
          <a:stretch>
            <a:fillRect/>
          </a:stretch>
        </p:blipFill>
        <p:spPr>
          <a:xfrm>
            <a:off x="6481683" y="2914650"/>
            <a:ext cx="4716800" cy="1231715"/>
          </a:xfrm>
          <a:prstGeom prst="rect">
            <a:avLst/>
          </a:prstGeom>
        </p:spPr>
      </p:pic>
      <p:pic>
        <p:nvPicPr>
          <p:cNvPr id="9" name="Image 8">
            <a:extLst>
              <a:ext uri="{FF2B5EF4-FFF2-40B4-BE49-F238E27FC236}">
                <a16:creationId xmlns:a16="http://schemas.microsoft.com/office/drawing/2014/main" id="{521C0DAE-D8A3-A019-DBC0-3E97F7E2C157}"/>
              </a:ext>
            </a:extLst>
          </p:cNvPr>
          <p:cNvPicPr>
            <a:picLocks noChangeAspect="1"/>
          </p:cNvPicPr>
          <p:nvPr/>
        </p:nvPicPr>
        <p:blipFill>
          <a:blip r:embed="rId4"/>
          <a:stretch>
            <a:fillRect/>
          </a:stretch>
        </p:blipFill>
        <p:spPr>
          <a:xfrm>
            <a:off x="6481683" y="4175454"/>
            <a:ext cx="4755674" cy="1673411"/>
          </a:xfrm>
          <a:prstGeom prst="rect">
            <a:avLst/>
          </a:prstGeom>
        </p:spPr>
      </p:pic>
    </p:spTree>
    <p:extLst>
      <p:ext uri="{BB962C8B-B14F-4D97-AF65-F5344CB8AC3E}">
        <p14:creationId xmlns:p14="http://schemas.microsoft.com/office/powerpoint/2010/main" val="135361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913303-1C03-3AA2-C39E-18AF3CF9C0F1}"/>
              </a:ext>
            </a:extLst>
          </p:cNvPr>
          <p:cNvSpPr>
            <a:spLocks noGrp="1"/>
          </p:cNvSpPr>
          <p:nvPr>
            <p:ph type="title"/>
          </p:nvPr>
        </p:nvSpPr>
        <p:spPr/>
        <p:txBody>
          <a:bodyPr>
            <a:normAutofit/>
          </a:bodyPr>
          <a:lstStyle/>
          <a:p>
            <a:r>
              <a:rPr lang="fr-BE" sz="2700" u="sng" dirty="0"/>
              <a:t>1.2 Invitation : création de l’invitation (suite)</a:t>
            </a:r>
            <a:br>
              <a:rPr lang="fr-BE" sz="2300" b="0" dirty="0"/>
            </a:br>
            <a:br>
              <a:rPr lang="fr-BE" sz="2300" b="0" dirty="0"/>
            </a:br>
            <a:r>
              <a:rPr lang="fr-BE" sz="2300" b="0" dirty="0"/>
              <a:t>Complétez l’objet du marché, la procédure et les paramètres de l’invitation et sauvegardez les données.</a:t>
            </a:r>
            <a:endParaRPr lang="fr-BE" sz="2300" dirty="0"/>
          </a:p>
        </p:txBody>
      </p:sp>
      <p:pic>
        <p:nvPicPr>
          <p:cNvPr id="5" name="Espace réservé du contenu 4">
            <a:extLst>
              <a:ext uri="{FF2B5EF4-FFF2-40B4-BE49-F238E27FC236}">
                <a16:creationId xmlns:a16="http://schemas.microsoft.com/office/drawing/2014/main" id="{691078DB-83AA-863E-A1C9-222B2B7CABA3}"/>
              </a:ext>
            </a:extLst>
          </p:cNvPr>
          <p:cNvPicPr>
            <a:picLocks noGrp="1" noChangeAspect="1"/>
          </p:cNvPicPr>
          <p:nvPr>
            <p:ph idx="1"/>
          </p:nvPr>
        </p:nvPicPr>
        <p:blipFill>
          <a:blip r:embed="rId2"/>
          <a:stretch>
            <a:fillRect/>
          </a:stretch>
        </p:blipFill>
        <p:spPr>
          <a:xfrm>
            <a:off x="6472238" y="800679"/>
            <a:ext cx="5021262" cy="2199117"/>
          </a:xfrm>
        </p:spPr>
      </p:pic>
      <p:pic>
        <p:nvPicPr>
          <p:cNvPr id="7" name="Image 6">
            <a:extLst>
              <a:ext uri="{FF2B5EF4-FFF2-40B4-BE49-F238E27FC236}">
                <a16:creationId xmlns:a16="http://schemas.microsoft.com/office/drawing/2014/main" id="{D1FD4920-AB3E-25A1-475B-2401F58379CF}"/>
              </a:ext>
            </a:extLst>
          </p:cNvPr>
          <p:cNvPicPr>
            <a:picLocks noChangeAspect="1"/>
          </p:cNvPicPr>
          <p:nvPr/>
        </p:nvPicPr>
        <p:blipFill>
          <a:blip r:embed="rId3"/>
          <a:stretch>
            <a:fillRect/>
          </a:stretch>
        </p:blipFill>
        <p:spPr>
          <a:xfrm>
            <a:off x="6472236" y="3634722"/>
            <a:ext cx="5021263" cy="1611805"/>
          </a:xfrm>
          <a:prstGeom prst="rect">
            <a:avLst/>
          </a:prstGeom>
        </p:spPr>
      </p:pic>
    </p:spTree>
    <p:extLst>
      <p:ext uri="{BB962C8B-B14F-4D97-AF65-F5344CB8AC3E}">
        <p14:creationId xmlns:p14="http://schemas.microsoft.com/office/powerpoint/2010/main" val="3529818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20DF75-1241-DADD-344B-895FBFDD83AA}"/>
              </a:ext>
            </a:extLst>
          </p:cNvPr>
          <p:cNvSpPr>
            <a:spLocks noGrp="1"/>
          </p:cNvSpPr>
          <p:nvPr>
            <p:ph type="title"/>
          </p:nvPr>
        </p:nvSpPr>
        <p:spPr/>
        <p:txBody>
          <a:bodyPr>
            <a:normAutofit/>
          </a:bodyPr>
          <a:lstStyle/>
          <a:p>
            <a:r>
              <a:rPr lang="fr-BE" sz="2700" u="sng" dirty="0"/>
              <a:t>1.3 Paramétrages de l’invitation : </a:t>
            </a:r>
            <a:br>
              <a:rPr lang="fr-BE" sz="2300" b="0" dirty="0"/>
            </a:br>
            <a:br>
              <a:rPr lang="fr-BE" sz="2300" b="0" dirty="0"/>
            </a:br>
            <a:r>
              <a:rPr lang="fr-BE" sz="2300" b="0" dirty="0"/>
              <a:t>Dans cette partie, vous allez devoir paramétrer la date limite de soumission, le forum (le cas échéant) et configurer le coffre-fort, les enveloppes et le guide de soumission</a:t>
            </a:r>
            <a:endParaRPr lang="fr-BE" sz="2700" u="sng" dirty="0"/>
          </a:p>
        </p:txBody>
      </p:sp>
      <p:pic>
        <p:nvPicPr>
          <p:cNvPr id="5" name="Espace réservé du contenu 4">
            <a:extLst>
              <a:ext uri="{FF2B5EF4-FFF2-40B4-BE49-F238E27FC236}">
                <a16:creationId xmlns:a16="http://schemas.microsoft.com/office/drawing/2014/main" id="{EC004A29-2191-7026-3E4C-3DE74AE22F9C}"/>
              </a:ext>
            </a:extLst>
          </p:cNvPr>
          <p:cNvPicPr>
            <a:picLocks noGrp="1" noChangeAspect="1"/>
          </p:cNvPicPr>
          <p:nvPr>
            <p:ph idx="1"/>
          </p:nvPr>
        </p:nvPicPr>
        <p:blipFill>
          <a:blip r:embed="rId2"/>
          <a:stretch>
            <a:fillRect/>
          </a:stretch>
        </p:blipFill>
        <p:spPr>
          <a:xfrm>
            <a:off x="7258398" y="501481"/>
            <a:ext cx="4273201" cy="2413169"/>
          </a:xfrm>
        </p:spPr>
      </p:pic>
      <p:pic>
        <p:nvPicPr>
          <p:cNvPr id="7" name="Image 6">
            <a:extLst>
              <a:ext uri="{FF2B5EF4-FFF2-40B4-BE49-F238E27FC236}">
                <a16:creationId xmlns:a16="http://schemas.microsoft.com/office/drawing/2014/main" id="{034101E7-EC2C-5135-2A84-9699515B3127}"/>
              </a:ext>
            </a:extLst>
          </p:cNvPr>
          <p:cNvPicPr>
            <a:picLocks noChangeAspect="1"/>
          </p:cNvPicPr>
          <p:nvPr/>
        </p:nvPicPr>
        <p:blipFill>
          <a:blip r:embed="rId3"/>
          <a:stretch>
            <a:fillRect/>
          </a:stretch>
        </p:blipFill>
        <p:spPr>
          <a:xfrm>
            <a:off x="7258398" y="2505075"/>
            <a:ext cx="4273857" cy="2705100"/>
          </a:xfrm>
          <a:prstGeom prst="rect">
            <a:avLst/>
          </a:prstGeom>
        </p:spPr>
      </p:pic>
      <p:pic>
        <p:nvPicPr>
          <p:cNvPr id="9" name="Image 8">
            <a:extLst>
              <a:ext uri="{FF2B5EF4-FFF2-40B4-BE49-F238E27FC236}">
                <a16:creationId xmlns:a16="http://schemas.microsoft.com/office/drawing/2014/main" id="{1EFCEE73-78A0-FDEC-8049-2134CB714D1B}"/>
              </a:ext>
            </a:extLst>
          </p:cNvPr>
          <p:cNvPicPr>
            <a:picLocks noChangeAspect="1"/>
          </p:cNvPicPr>
          <p:nvPr/>
        </p:nvPicPr>
        <p:blipFill>
          <a:blip r:embed="rId4"/>
          <a:stretch>
            <a:fillRect/>
          </a:stretch>
        </p:blipFill>
        <p:spPr>
          <a:xfrm>
            <a:off x="3419823" y="4462666"/>
            <a:ext cx="3752502" cy="2243183"/>
          </a:xfrm>
          <a:prstGeom prst="rect">
            <a:avLst/>
          </a:prstGeom>
        </p:spPr>
      </p:pic>
    </p:spTree>
    <p:extLst>
      <p:ext uri="{BB962C8B-B14F-4D97-AF65-F5344CB8AC3E}">
        <p14:creationId xmlns:p14="http://schemas.microsoft.com/office/powerpoint/2010/main" val="1867005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49A043-DB63-21F0-DB6C-E0BB4DF824D8}"/>
              </a:ext>
            </a:extLst>
          </p:cNvPr>
          <p:cNvSpPr>
            <a:spLocks noGrp="1"/>
          </p:cNvSpPr>
          <p:nvPr>
            <p:ph type="title"/>
          </p:nvPr>
        </p:nvSpPr>
        <p:spPr/>
        <p:txBody>
          <a:bodyPr>
            <a:normAutofit/>
          </a:bodyPr>
          <a:lstStyle/>
          <a:p>
            <a:r>
              <a:rPr lang="fr-BE" sz="2700" u="sng" dirty="0"/>
              <a:t>1.4 Invitation : les achats durables</a:t>
            </a:r>
            <a:br>
              <a:rPr lang="fr-BE" sz="2300" b="0" dirty="0"/>
            </a:br>
            <a:br>
              <a:rPr lang="fr-BE" sz="2300" b="0" dirty="0"/>
            </a:br>
            <a:r>
              <a:rPr lang="fr-BE" sz="2300" b="0" dirty="0"/>
              <a:t>Le cas échéant, complétez les critères.</a:t>
            </a:r>
            <a:br>
              <a:rPr lang="fr-BE" sz="2300" b="0" dirty="0"/>
            </a:br>
            <a:r>
              <a:rPr lang="fr-BE" sz="2300" b="0" dirty="0"/>
              <a:t>Activez les critères adéquats et sélectionnez-le ou les critères. Pour le reste, indiquez les critères non applicables.</a:t>
            </a:r>
            <a:br>
              <a:rPr lang="fr-BE" sz="2300" b="0" dirty="0"/>
            </a:br>
            <a:r>
              <a:rPr lang="fr-BE" sz="2300" b="0" dirty="0"/>
              <a:t>Sauvegardez les critères à l’aide de l’icône représentée par une disquette.</a:t>
            </a:r>
            <a:endParaRPr lang="fr-BE" sz="2700" u="sng" dirty="0"/>
          </a:p>
        </p:txBody>
      </p:sp>
      <p:pic>
        <p:nvPicPr>
          <p:cNvPr id="13" name="Espace réservé du contenu 12">
            <a:extLst>
              <a:ext uri="{FF2B5EF4-FFF2-40B4-BE49-F238E27FC236}">
                <a16:creationId xmlns:a16="http://schemas.microsoft.com/office/drawing/2014/main" id="{D89AD82F-6CEE-C0FA-8A79-0E662AF48ADB}"/>
              </a:ext>
            </a:extLst>
          </p:cNvPr>
          <p:cNvPicPr>
            <a:picLocks noGrp="1" noChangeAspect="1"/>
          </p:cNvPicPr>
          <p:nvPr>
            <p:ph idx="1"/>
          </p:nvPr>
        </p:nvPicPr>
        <p:blipFill>
          <a:blip r:embed="rId2"/>
          <a:stretch>
            <a:fillRect/>
          </a:stretch>
        </p:blipFill>
        <p:spPr>
          <a:xfrm>
            <a:off x="6652868" y="978408"/>
            <a:ext cx="5021262" cy="1743675"/>
          </a:xfrm>
        </p:spPr>
      </p:pic>
      <p:pic>
        <p:nvPicPr>
          <p:cNvPr id="17" name="Image 16">
            <a:extLst>
              <a:ext uri="{FF2B5EF4-FFF2-40B4-BE49-F238E27FC236}">
                <a16:creationId xmlns:a16="http://schemas.microsoft.com/office/drawing/2014/main" id="{4AACCBAA-875B-47B6-2A22-64C29AE769FC}"/>
              </a:ext>
            </a:extLst>
          </p:cNvPr>
          <p:cNvPicPr>
            <a:picLocks noChangeAspect="1"/>
          </p:cNvPicPr>
          <p:nvPr/>
        </p:nvPicPr>
        <p:blipFill>
          <a:blip r:embed="rId3"/>
          <a:stretch>
            <a:fillRect/>
          </a:stretch>
        </p:blipFill>
        <p:spPr>
          <a:xfrm>
            <a:off x="6652868" y="2656998"/>
            <a:ext cx="5021182" cy="3326727"/>
          </a:xfrm>
          <a:prstGeom prst="rect">
            <a:avLst/>
          </a:prstGeom>
        </p:spPr>
      </p:pic>
      <p:pic>
        <p:nvPicPr>
          <p:cNvPr id="19" name="Image 18">
            <a:extLst>
              <a:ext uri="{FF2B5EF4-FFF2-40B4-BE49-F238E27FC236}">
                <a16:creationId xmlns:a16="http://schemas.microsoft.com/office/drawing/2014/main" id="{8828887A-1287-C3D3-9331-651AECE383EB}"/>
              </a:ext>
            </a:extLst>
          </p:cNvPr>
          <p:cNvPicPr>
            <a:picLocks noChangeAspect="1"/>
          </p:cNvPicPr>
          <p:nvPr/>
        </p:nvPicPr>
        <p:blipFill>
          <a:blip r:embed="rId4"/>
          <a:stretch>
            <a:fillRect/>
          </a:stretch>
        </p:blipFill>
        <p:spPr>
          <a:xfrm>
            <a:off x="2085975" y="5064522"/>
            <a:ext cx="4429125" cy="1630140"/>
          </a:xfrm>
          <a:prstGeom prst="rect">
            <a:avLst/>
          </a:prstGeom>
        </p:spPr>
      </p:pic>
    </p:spTree>
    <p:extLst>
      <p:ext uri="{BB962C8B-B14F-4D97-AF65-F5344CB8AC3E}">
        <p14:creationId xmlns:p14="http://schemas.microsoft.com/office/powerpoint/2010/main" val="2214607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950F8-7A2A-B68C-7CEE-1F57C2CDE6DF}"/>
              </a:ext>
            </a:extLst>
          </p:cNvPr>
          <p:cNvSpPr>
            <a:spLocks noGrp="1"/>
          </p:cNvSpPr>
          <p:nvPr>
            <p:ph type="title"/>
          </p:nvPr>
        </p:nvSpPr>
        <p:spPr/>
        <p:txBody>
          <a:bodyPr>
            <a:normAutofit/>
          </a:bodyPr>
          <a:lstStyle/>
          <a:p>
            <a:r>
              <a:rPr lang="fr-BE" sz="2700" u="sng" dirty="0"/>
              <a:t>1.5 Invitation : la lettre d’invitation </a:t>
            </a:r>
            <a:br>
              <a:rPr lang="fr-BE" sz="2300" b="0" dirty="0"/>
            </a:br>
            <a:br>
              <a:rPr lang="fr-BE" sz="2300" b="0" dirty="0"/>
            </a:br>
            <a:r>
              <a:rPr lang="fr-BE" sz="2300" b="0" dirty="0"/>
              <a:t>Tapez votre texte servant de lettre d’invitation (un copié-collé est envisageable).</a:t>
            </a:r>
            <a:endParaRPr lang="fr-BE" sz="2700" u="sng" dirty="0"/>
          </a:p>
        </p:txBody>
      </p:sp>
      <p:pic>
        <p:nvPicPr>
          <p:cNvPr id="5" name="Espace réservé du contenu 4">
            <a:extLst>
              <a:ext uri="{FF2B5EF4-FFF2-40B4-BE49-F238E27FC236}">
                <a16:creationId xmlns:a16="http://schemas.microsoft.com/office/drawing/2014/main" id="{F6750ABC-8DBF-B768-7332-FE85A24F4753}"/>
              </a:ext>
            </a:extLst>
          </p:cNvPr>
          <p:cNvPicPr>
            <a:picLocks noGrp="1" noChangeAspect="1"/>
          </p:cNvPicPr>
          <p:nvPr>
            <p:ph idx="1"/>
          </p:nvPr>
        </p:nvPicPr>
        <p:blipFill>
          <a:blip r:embed="rId2"/>
          <a:stretch>
            <a:fillRect/>
          </a:stretch>
        </p:blipFill>
        <p:spPr>
          <a:xfrm>
            <a:off x="6652868" y="978408"/>
            <a:ext cx="5021262" cy="1677042"/>
          </a:xfrm>
        </p:spPr>
      </p:pic>
      <p:pic>
        <p:nvPicPr>
          <p:cNvPr id="7" name="Image 6">
            <a:extLst>
              <a:ext uri="{FF2B5EF4-FFF2-40B4-BE49-F238E27FC236}">
                <a16:creationId xmlns:a16="http://schemas.microsoft.com/office/drawing/2014/main" id="{BCD62172-3E88-AE78-79B4-A4DB9597B64F}"/>
              </a:ext>
            </a:extLst>
          </p:cNvPr>
          <p:cNvPicPr>
            <a:picLocks noChangeAspect="1"/>
          </p:cNvPicPr>
          <p:nvPr/>
        </p:nvPicPr>
        <p:blipFill>
          <a:blip r:embed="rId3"/>
          <a:stretch>
            <a:fillRect/>
          </a:stretch>
        </p:blipFill>
        <p:spPr>
          <a:xfrm>
            <a:off x="6652868" y="3145919"/>
            <a:ext cx="5021182" cy="2082036"/>
          </a:xfrm>
          <a:prstGeom prst="rect">
            <a:avLst/>
          </a:prstGeom>
        </p:spPr>
      </p:pic>
    </p:spTree>
    <p:extLst>
      <p:ext uri="{BB962C8B-B14F-4D97-AF65-F5344CB8AC3E}">
        <p14:creationId xmlns:p14="http://schemas.microsoft.com/office/powerpoint/2010/main" val="1267984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167A8F-AD14-7502-E17D-0E67138A6500}"/>
              </a:ext>
            </a:extLst>
          </p:cNvPr>
          <p:cNvSpPr>
            <a:spLocks noGrp="1"/>
          </p:cNvSpPr>
          <p:nvPr>
            <p:ph type="title"/>
          </p:nvPr>
        </p:nvSpPr>
        <p:spPr>
          <a:xfrm>
            <a:off x="270589" y="766642"/>
            <a:ext cx="6148872" cy="5991559"/>
          </a:xfrm>
        </p:spPr>
        <p:txBody>
          <a:bodyPr>
            <a:normAutofit fontScale="90000"/>
          </a:bodyPr>
          <a:lstStyle/>
          <a:p>
            <a:r>
              <a:rPr lang="fr-BE" sz="3000" u="sng" dirty="0"/>
              <a:t>1.6 Invitation : </a:t>
            </a:r>
            <a:r>
              <a:rPr lang="fr-BE" sz="3000" u="sng" dirty="0" err="1"/>
              <a:t>Shorlist</a:t>
            </a:r>
            <a:br>
              <a:rPr lang="fr-BE" sz="2300" b="0" dirty="0"/>
            </a:br>
            <a:br>
              <a:rPr lang="fr-BE" sz="2300" b="0" dirty="0"/>
            </a:br>
            <a:r>
              <a:rPr lang="fr-BE" sz="2200" b="0" dirty="0"/>
              <a:t>Ajoutez ici les entreprises à consulter.</a:t>
            </a:r>
            <a:br>
              <a:rPr lang="fr-BE" sz="2200" b="0" dirty="0"/>
            </a:br>
            <a:r>
              <a:rPr lang="fr-BE" sz="2200" b="0" dirty="0"/>
              <a:t>Via le bouton « ajouter », vous pouvez inclure des entreprises de différente manière :</a:t>
            </a:r>
            <a:br>
              <a:rPr lang="fr-BE" sz="2200" b="0" dirty="0"/>
            </a:br>
            <a:r>
              <a:rPr lang="fr-BE" sz="2200" b="0" dirty="0"/>
              <a:t>- Organisation : Entreprises précédemment consultées dans d’autres dossiers</a:t>
            </a:r>
            <a:br>
              <a:rPr lang="fr-BE" sz="2200" b="0" dirty="0"/>
            </a:br>
            <a:r>
              <a:rPr lang="fr-BE" sz="2200" b="0" dirty="0"/>
              <a:t>- BCE : En recherchant à l’aide du numéro </a:t>
            </a:r>
            <a:r>
              <a:rPr lang="fr-BE" sz="2200" b="0" dirty="0" err="1"/>
              <a:t>bce</a:t>
            </a:r>
            <a:r>
              <a:rPr lang="fr-BE" sz="2200" b="0" dirty="0"/>
              <a:t>, vous obtiendrez les données exactes de l’entreprise et vous n’aurez plus qu’à inscrire l’adresse e-mail et la langue de contact</a:t>
            </a:r>
            <a:br>
              <a:rPr lang="fr-BE" sz="2200" b="0" dirty="0"/>
            </a:br>
            <a:r>
              <a:rPr lang="fr-BE" sz="2200" b="0" dirty="0"/>
              <a:t>- Manuellement : Si vous possédez des données particulières de l’entreprise et que cette dernière n’a pas encore été consultée.</a:t>
            </a:r>
            <a:br>
              <a:rPr lang="fr-BE" sz="2200" b="0" dirty="0"/>
            </a:br>
            <a:r>
              <a:rPr lang="fr-BE" sz="2200" b="0" dirty="0"/>
              <a:t>N.B.: vous pouvez sauvegarder les données de l’entreprise pour « plus tard ». Ainsi, vous conservez les données dans votre base de données. Enfin, il est possible d’inclure plusieurs adresses mails de l’entreprise</a:t>
            </a:r>
            <a:r>
              <a:rPr lang="fr-BE" sz="2600" b="0" dirty="0"/>
              <a:t>.</a:t>
            </a:r>
            <a:endParaRPr lang="fr-BE" sz="2600" u="sng" dirty="0"/>
          </a:p>
        </p:txBody>
      </p:sp>
      <p:pic>
        <p:nvPicPr>
          <p:cNvPr id="5" name="Espace réservé du contenu 4">
            <a:extLst>
              <a:ext uri="{FF2B5EF4-FFF2-40B4-BE49-F238E27FC236}">
                <a16:creationId xmlns:a16="http://schemas.microsoft.com/office/drawing/2014/main" id="{53DCA22E-E908-8FC6-2BBA-A91865ED0606}"/>
              </a:ext>
            </a:extLst>
          </p:cNvPr>
          <p:cNvPicPr>
            <a:picLocks noGrp="1" noChangeAspect="1"/>
          </p:cNvPicPr>
          <p:nvPr>
            <p:ph idx="1"/>
          </p:nvPr>
        </p:nvPicPr>
        <p:blipFill>
          <a:blip r:embed="rId2"/>
          <a:stretch>
            <a:fillRect/>
          </a:stretch>
        </p:blipFill>
        <p:spPr>
          <a:xfrm>
            <a:off x="6500813" y="978408"/>
            <a:ext cx="5021262" cy="1535014"/>
          </a:xfrm>
        </p:spPr>
      </p:pic>
      <p:pic>
        <p:nvPicPr>
          <p:cNvPr id="7" name="Image 6">
            <a:extLst>
              <a:ext uri="{FF2B5EF4-FFF2-40B4-BE49-F238E27FC236}">
                <a16:creationId xmlns:a16="http://schemas.microsoft.com/office/drawing/2014/main" id="{014C01D2-2BCE-1384-B6F7-0C76187CAD77}"/>
              </a:ext>
            </a:extLst>
          </p:cNvPr>
          <p:cNvPicPr>
            <a:picLocks noChangeAspect="1"/>
          </p:cNvPicPr>
          <p:nvPr/>
        </p:nvPicPr>
        <p:blipFill>
          <a:blip r:embed="rId3"/>
          <a:stretch>
            <a:fillRect/>
          </a:stretch>
        </p:blipFill>
        <p:spPr>
          <a:xfrm>
            <a:off x="6500893" y="2513422"/>
            <a:ext cx="5021182" cy="1249000"/>
          </a:xfrm>
          <a:prstGeom prst="rect">
            <a:avLst/>
          </a:prstGeom>
        </p:spPr>
      </p:pic>
      <p:pic>
        <p:nvPicPr>
          <p:cNvPr id="9" name="Image 8">
            <a:extLst>
              <a:ext uri="{FF2B5EF4-FFF2-40B4-BE49-F238E27FC236}">
                <a16:creationId xmlns:a16="http://schemas.microsoft.com/office/drawing/2014/main" id="{B658248A-4451-851E-BB70-F8F3479C12F8}"/>
              </a:ext>
            </a:extLst>
          </p:cNvPr>
          <p:cNvPicPr>
            <a:picLocks noChangeAspect="1"/>
          </p:cNvPicPr>
          <p:nvPr/>
        </p:nvPicPr>
        <p:blipFill>
          <a:blip r:embed="rId4"/>
          <a:stretch>
            <a:fillRect/>
          </a:stretch>
        </p:blipFill>
        <p:spPr>
          <a:xfrm>
            <a:off x="6500814" y="4111028"/>
            <a:ext cx="5021182" cy="1737837"/>
          </a:xfrm>
          <a:prstGeom prst="rect">
            <a:avLst/>
          </a:prstGeom>
        </p:spPr>
      </p:pic>
    </p:spTree>
    <p:extLst>
      <p:ext uri="{BB962C8B-B14F-4D97-AF65-F5344CB8AC3E}">
        <p14:creationId xmlns:p14="http://schemas.microsoft.com/office/powerpoint/2010/main" val="3782671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8161D-096C-69B2-9192-016FD86F5C88}"/>
              </a:ext>
            </a:extLst>
          </p:cNvPr>
          <p:cNvSpPr>
            <a:spLocks noGrp="1"/>
          </p:cNvSpPr>
          <p:nvPr>
            <p:ph type="title"/>
          </p:nvPr>
        </p:nvSpPr>
        <p:spPr/>
        <p:txBody>
          <a:bodyPr>
            <a:normAutofit/>
          </a:bodyPr>
          <a:lstStyle/>
          <a:p>
            <a:r>
              <a:rPr lang="fr-BE" sz="2700" u="sng" dirty="0"/>
              <a:t>1.6 Invitation : </a:t>
            </a:r>
            <a:r>
              <a:rPr lang="fr-BE" sz="2700" u="sng" dirty="0" err="1"/>
              <a:t>Shorlist</a:t>
            </a:r>
            <a:r>
              <a:rPr lang="fr-BE" sz="2700" u="sng" dirty="0"/>
              <a:t> (suite)</a:t>
            </a:r>
            <a:br>
              <a:rPr lang="fr-BE" sz="2300" b="0" dirty="0"/>
            </a:br>
            <a:br>
              <a:rPr lang="fr-BE" sz="2300" b="0" dirty="0"/>
            </a:br>
            <a:r>
              <a:rPr lang="fr-BE" sz="2300" b="0" dirty="0"/>
              <a:t>Il est possible d’ajouter des entreprises depuis la base de données du site (</a:t>
            </a:r>
            <a:r>
              <a:rPr lang="fr-BE" sz="2000" u="sng" dirty="0"/>
              <a:t>voir NB slide suivant</a:t>
            </a:r>
            <a:r>
              <a:rPr lang="fr-BE" sz="2300" b="0" dirty="0"/>
              <a:t>). Cliquez alors sur importer.</a:t>
            </a:r>
            <a:br>
              <a:rPr lang="fr-BE" sz="2300" b="0" dirty="0"/>
            </a:br>
            <a:r>
              <a:rPr lang="fr-BE" sz="2300" b="0" dirty="0"/>
              <a:t>Via différent critères, vous trouverez l’entreprise qui pourra répondre à votre demande!</a:t>
            </a:r>
            <a:br>
              <a:rPr lang="fr-BE" sz="2300" b="0" dirty="0"/>
            </a:br>
            <a:r>
              <a:rPr lang="fr-BE" sz="2300" b="0" dirty="0"/>
              <a:t>Les principaux critères de recherche sont : les codes </a:t>
            </a:r>
            <a:r>
              <a:rPr lang="fr-BE" sz="2300" b="0" dirty="0" err="1"/>
              <a:t>cpv</a:t>
            </a:r>
            <a:r>
              <a:rPr lang="fr-BE" sz="2300" b="0" dirty="0"/>
              <a:t>, zone géographique, nom de l’entreprise, numéro de BCE.</a:t>
            </a:r>
            <a:endParaRPr lang="fr-BE" sz="2700" u="sng" dirty="0"/>
          </a:p>
        </p:txBody>
      </p:sp>
      <p:pic>
        <p:nvPicPr>
          <p:cNvPr id="5" name="Espace réservé du contenu 4">
            <a:extLst>
              <a:ext uri="{FF2B5EF4-FFF2-40B4-BE49-F238E27FC236}">
                <a16:creationId xmlns:a16="http://schemas.microsoft.com/office/drawing/2014/main" id="{CD7AB491-4F9A-D8AE-5F60-197B0C55833F}"/>
              </a:ext>
            </a:extLst>
          </p:cNvPr>
          <p:cNvPicPr>
            <a:picLocks noGrp="1" noChangeAspect="1"/>
          </p:cNvPicPr>
          <p:nvPr>
            <p:ph idx="1"/>
          </p:nvPr>
        </p:nvPicPr>
        <p:blipFill>
          <a:blip r:embed="rId2"/>
          <a:stretch>
            <a:fillRect/>
          </a:stretch>
        </p:blipFill>
        <p:spPr>
          <a:xfrm>
            <a:off x="6557963" y="1175096"/>
            <a:ext cx="5021262" cy="1297884"/>
          </a:xfrm>
        </p:spPr>
      </p:pic>
      <p:pic>
        <p:nvPicPr>
          <p:cNvPr id="9" name="Image 8">
            <a:extLst>
              <a:ext uri="{FF2B5EF4-FFF2-40B4-BE49-F238E27FC236}">
                <a16:creationId xmlns:a16="http://schemas.microsoft.com/office/drawing/2014/main" id="{0043BB99-C997-1F05-11CE-3C420EC0228A}"/>
              </a:ext>
            </a:extLst>
          </p:cNvPr>
          <p:cNvPicPr>
            <a:picLocks noChangeAspect="1"/>
          </p:cNvPicPr>
          <p:nvPr/>
        </p:nvPicPr>
        <p:blipFill>
          <a:blip r:embed="rId3"/>
          <a:stretch>
            <a:fillRect/>
          </a:stretch>
        </p:blipFill>
        <p:spPr>
          <a:xfrm>
            <a:off x="6557963" y="2472980"/>
            <a:ext cx="5021182" cy="2357105"/>
          </a:xfrm>
          <a:prstGeom prst="rect">
            <a:avLst/>
          </a:prstGeom>
        </p:spPr>
      </p:pic>
    </p:spTree>
    <p:extLst>
      <p:ext uri="{BB962C8B-B14F-4D97-AF65-F5344CB8AC3E}">
        <p14:creationId xmlns:p14="http://schemas.microsoft.com/office/powerpoint/2010/main" val="1459151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A9582-5DF1-5D37-8C11-38E2EF6E4590}"/>
              </a:ext>
            </a:extLst>
          </p:cNvPr>
          <p:cNvSpPr>
            <a:spLocks noGrp="1"/>
          </p:cNvSpPr>
          <p:nvPr>
            <p:ph type="title"/>
          </p:nvPr>
        </p:nvSpPr>
        <p:spPr/>
        <p:txBody>
          <a:bodyPr>
            <a:normAutofit fontScale="90000"/>
          </a:bodyPr>
          <a:lstStyle/>
          <a:p>
            <a:r>
              <a:rPr lang="fr-BE" sz="2700" u="sng" dirty="0"/>
              <a:t>1.6 Invitation : </a:t>
            </a:r>
            <a:r>
              <a:rPr lang="fr-BE" sz="2700" u="sng" dirty="0" err="1"/>
              <a:t>Shorlist</a:t>
            </a:r>
            <a:r>
              <a:rPr lang="fr-BE" sz="2700" u="sng" dirty="0"/>
              <a:t> (suite et fin)</a:t>
            </a:r>
            <a:br>
              <a:rPr lang="fr-BE" sz="2300" b="0" dirty="0"/>
            </a:br>
            <a:br>
              <a:rPr lang="fr-BE" sz="2300" b="0" dirty="0"/>
            </a:br>
            <a:r>
              <a:rPr lang="fr-BE" sz="2300" b="0" dirty="0"/>
              <a:t>- Il est possible (lorsque l’on crée plusieurs tours de négo par exemple) de retrouver la liste des entreprises déjà consultée. </a:t>
            </a:r>
            <a:br>
              <a:rPr lang="fr-BE" sz="2300" b="0" dirty="0"/>
            </a:br>
            <a:r>
              <a:rPr lang="fr-BE" sz="2300" b="0" dirty="0"/>
              <a:t>Pour cela, il vous suffit de choisir « entreprises dans ce dossier ».</a:t>
            </a:r>
            <a:br>
              <a:rPr lang="fr-BE" sz="2300" b="0" dirty="0"/>
            </a:br>
            <a:br>
              <a:rPr lang="fr-BE" sz="2300" b="0" dirty="0"/>
            </a:br>
            <a:r>
              <a:rPr lang="fr-BE" sz="1800" b="0" dirty="0"/>
              <a:t>N.B. : les entreprises enregistrées dans la plateforme sont intéressées par les marchés publics. Ils y ont créé leur compte et les données enregistrées sont donc exactes. Il s’agit donc là du meilleur moyen de trouver l’entreprise pouvant répondre à votre besoin!</a:t>
            </a:r>
            <a:endParaRPr lang="fr-BE" sz="1800" u="sng" dirty="0"/>
          </a:p>
        </p:txBody>
      </p:sp>
      <p:pic>
        <p:nvPicPr>
          <p:cNvPr id="9" name="Espace réservé du contenu 8">
            <a:extLst>
              <a:ext uri="{FF2B5EF4-FFF2-40B4-BE49-F238E27FC236}">
                <a16:creationId xmlns:a16="http://schemas.microsoft.com/office/drawing/2014/main" id="{27519D80-97BE-71EB-3ED6-4FC6E3CAC8FB}"/>
              </a:ext>
            </a:extLst>
          </p:cNvPr>
          <p:cNvPicPr>
            <a:picLocks noGrp="1" noChangeAspect="1"/>
          </p:cNvPicPr>
          <p:nvPr>
            <p:ph idx="1"/>
          </p:nvPr>
        </p:nvPicPr>
        <p:blipFill>
          <a:blip r:embed="rId2"/>
          <a:stretch>
            <a:fillRect/>
          </a:stretch>
        </p:blipFill>
        <p:spPr>
          <a:xfrm>
            <a:off x="7287267" y="952163"/>
            <a:ext cx="3505504" cy="2461473"/>
          </a:xfrm>
        </p:spPr>
      </p:pic>
    </p:spTree>
    <p:extLst>
      <p:ext uri="{BB962C8B-B14F-4D97-AF65-F5344CB8AC3E}">
        <p14:creationId xmlns:p14="http://schemas.microsoft.com/office/powerpoint/2010/main" val="875815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2955B-98DF-AE8D-DF53-1DB9BC8B95C2}"/>
              </a:ext>
            </a:extLst>
          </p:cNvPr>
          <p:cNvSpPr>
            <a:spLocks noGrp="1"/>
          </p:cNvSpPr>
          <p:nvPr>
            <p:ph type="title"/>
          </p:nvPr>
        </p:nvSpPr>
        <p:spPr/>
        <p:txBody>
          <a:bodyPr>
            <a:normAutofit/>
          </a:bodyPr>
          <a:lstStyle/>
          <a:p>
            <a:r>
              <a:rPr lang="fr-BE" sz="2700" u="sng" dirty="0"/>
              <a:t>1.7 Invitation : les documents</a:t>
            </a:r>
            <a:br>
              <a:rPr lang="fr-BE" sz="2300" b="0" dirty="0"/>
            </a:br>
            <a:br>
              <a:rPr lang="fr-BE" sz="2300" b="0" dirty="0"/>
            </a:br>
            <a:r>
              <a:rPr lang="fr-BE" sz="2300" b="0" dirty="0"/>
              <a:t>Ajoutez ici les documents de la consultation ou le lien vers un cloud comprenant les documents par exemple.</a:t>
            </a:r>
            <a:endParaRPr lang="fr-BE" sz="2700" u="sng" dirty="0"/>
          </a:p>
        </p:txBody>
      </p:sp>
      <p:pic>
        <p:nvPicPr>
          <p:cNvPr id="5" name="Espace réservé du contenu 4">
            <a:extLst>
              <a:ext uri="{FF2B5EF4-FFF2-40B4-BE49-F238E27FC236}">
                <a16:creationId xmlns:a16="http://schemas.microsoft.com/office/drawing/2014/main" id="{45D8EDE5-2DD8-B45A-1679-3ABCCB5C1B12}"/>
              </a:ext>
            </a:extLst>
          </p:cNvPr>
          <p:cNvPicPr>
            <a:picLocks noGrp="1" noChangeAspect="1"/>
          </p:cNvPicPr>
          <p:nvPr>
            <p:ph idx="1"/>
          </p:nvPr>
        </p:nvPicPr>
        <p:blipFill>
          <a:blip r:embed="rId2"/>
          <a:stretch>
            <a:fillRect/>
          </a:stretch>
        </p:blipFill>
        <p:spPr>
          <a:xfrm>
            <a:off x="6652868" y="1227263"/>
            <a:ext cx="5021262" cy="2603250"/>
          </a:xfrm>
        </p:spPr>
      </p:pic>
    </p:spTree>
    <p:extLst>
      <p:ext uri="{BB962C8B-B14F-4D97-AF65-F5344CB8AC3E}">
        <p14:creationId xmlns:p14="http://schemas.microsoft.com/office/powerpoint/2010/main" val="3628482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368E88-0FE9-3EFE-ED24-BA342DD87BC8}"/>
              </a:ext>
            </a:extLst>
          </p:cNvPr>
          <p:cNvSpPr>
            <a:spLocks noGrp="1"/>
          </p:cNvSpPr>
          <p:nvPr>
            <p:ph type="title"/>
          </p:nvPr>
        </p:nvSpPr>
        <p:spPr/>
        <p:txBody>
          <a:bodyPr>
            <a:normAutofit/>
          </a:bodyPr>
          <a:lstStyle/>
          <a:p>
            <a:r>
              <a:rPr lang="fr-BE" sz="2700" u="sng" dirty="0"/>
              <a:t>1.8 Invitation : envoi de l’invitation</a:t>
            </a:r>
            <a:br>
              <a:rPr lang="fr-BE" sz="2700" b="0" dirty="0"/>
            </a:br>
            <a:br>
              <a:rPr lang="fr-BE" sz="2700" b="0" dirty="0"/>
            </a:br>
            <a:r>
              <a:rPr lang="fr-BE" sz="2700" b="0" dirty="0"/>
              <a:t>Une fois toutes ces étapes réalisées, vous pouvez envoyer votre invitation!</a:t>
            </a:r>
            <a:br>
              <a:rPr lang="fr-BE" sz="2700" b="0" dirty="0"/>
            </a:br>
            <a:r>
              <a:rPr lang="fr-BE" sz="2700" b="0" dirty="0"/>
              <a:t>Cliquez sur « valider et soumettre » et ensuite, sur « approuver et envoyer ».</a:t>
            </a:r>
            <a:br>
              <a:rPr lang="fr-BE" sz="2700" b="0" dirty="0"/>
            </a:br>
            <a:r>
              <a:rPr lang="fr-BE" sz="2700" b="0" dirty="0"/>
              <a:t>Le statut de votre invitation sera sur « expédié »</a:t>
            </a:r>
            <a:endParaRPr lang="fr-BE" sz="2700" u="sng" dirty="0"/>
          </a:p>
        </p:txBody>
      </p:sp>
      <p:pic>
        <p:nvPicPr>
          <p:cNvPr id="5" name="Espace réservé du contenu 4">
            <a:extLst>
              <a:ext uri="{FF2B5EF4-FFF2-40B4-BE49-F238E27FC236}">
                <a16:creationId xmlns:a16="http://schemas.microsoft.com/office/drawing/2014/main" id="{164F2923-507F-724C-36A0-3C1007E3BF9F}"/>
              </a:ext>
            </a:extLst>
          </p:cNvPr>
          <p:cNvPicPr>
            <a:picLocks noGrp="1" noChangeAspect="1"/>
          </p:cNvPicPr>
          <p:nvPr>
            <p:ph idx="1"/>
          </p:nvPr>
        </p:nvPicPr>
        <p:blipFill>
          <a:blip r:embed="rId2"/>
          <a:stretch>
            <a:fillRect/>
          </a:stretch>
        </p:blipFill>
        <p:spPr>
          <a:xfrm>
            <a:off x="6481683" y="2474650"/>
            <a:ext cx="5021262" cy="737138"/>
          </a:xfrm>
        </p:spPr>
      </p:pic>
      <p:pic>
        <p:nvPicPr>
          <p:cNvPr id="7" name="Image 6">
            <a:extLst>
              <a:ext uri="{FF2B5EF4-FFF2-40B4-BE49-F238E27FC236}">
                <a16:creationId xmlns:a16="http://schemas.microsoft.com/office/drawing/2014/main" id="{026CE37C-DBA6-A571-6ACD-AA3AE8D8DB75}"/>
              </a:ext>
            </a:extLst>
          </p:cNvPr>
          <p:cNvPicPr>
            <a:picLocks noChangeAspect="1"/>
          </p:cNvPicPr>
          <p:nvPr/>
        </p:nvPicPr>
        <p:blipFill>
          <a:blip r:embed="rId3"/>
          <a:stretch>
            <a:fillRect/>
          </a:stretch>
        </p:blipFill>
        <p:spPr>
          <a:xfrm>
            <a:off x="6481763" y="3757606"/>
            <a:ext cx="5021182" cy="694754"/>
          </a:xfrm>
          <a:prstGeom prst="rect">
            <a:avLst/>
          </a:prstGeom>
        </p:spPr>
      </p:pic>
      <p:pic>
        <p:nvPicPr>
          <p:cNvPr id="9" name="Image 8">
            <a:extLst>
              <a:ext uri="{FF2B5EF4-FFF2-40B4-BE49-F238E27FC236}">
                <a16:creationId xmlns:a16="http://schemas.microsoft.com/office/drawing/2014/main" id="{EF7B1C30-ED44-299F-AE42-89CE8347A6D4}"/>
              </a:ext>
            </a:extLst>
          </p:cNvPr>
          <p:cNvPicPr>
            <a:picLocks noChangeAspect="1"/>
          </p:cNvPicPr>
          <p:nvPr/>
        </p:nvPicPr>
        <p:blipFill>
          <a:blip r:embed="rId4"/>
          <a:stretch>
            <a:fillRect/>
          </a:stretch>
        </p:blipFill>
        <p:spPr>
          <a:xfrm>
            <a:off x="6481763" y="4998178"/>
            <a:ext cx="5021182" cy="697666"/>
          </a:xfrm>
          <a:prstGeom prst="rect">
            <a:avLst/>
          </a:prstGeom>
        </p:spPr>
      </p:pic>
    </p:spTree>
    <p:extLst>
      <p:ext uri="{BB962C8B-B14F-4D97-AF65-F5344CB8AC3E}">
        <p14:creationId xmlns:p14="http://schemas.microsoft.com/office/powerpoint/2010/main" val="310790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905E7-9B5B-FA25-411E-0170C62D4BD8}"/>
              </a:ext>
            </a:extLst>
          </p:cNvPr>
          <p:cNvSpPr>
            <a:spLocks noGrp="1"/>
          </p:cNvSpPr>
          <p:nvPr>
            <p:ph type="title"/>
          </p:nvPr>
        </p:nvSpPr>
        <p:spPr/>
        <p:txBody>
          <a:bodyPr>
            <a:normAutofit/>
          </a:bodyPr>
          <a:lstStyle/>
          <a:p>
            <a:r>
              <a:rPr lang="fr-BE" sz="2700" u="sng" dirty="0"/>
              <a:t>A) Données générales</a:t>
            </a:r>
            <a:br>
              <a:rPr lang="fr-BE" sz="2700" b="0" dirty="0"/>
            </a:br>
            <a:br>
              <a:rPr lang="fr-BE" sz="2700" b="0" dirty="0"/>
            </a:br>
            <a:r>
              <a:rPr lang="fr-BE" sz="2300" b="0" dirty="0"/>
              <a:t>Avant d’accéder aux données générales, complétez les données permettant de créer le dossier</a:t>
            </a:r>
          </a:p>
        </p:txBody>
      </p:sp>
      <p:pic>
        <p:nvPicPr>
          <p:cNvPr id="5" name="Espace réservé du contenu 4">
            <a:extLst>
              <a:ext uri="{FF2B5EF4-FFF2-40B4-BE49-F238E27FC236}">
                <a16:creationId xmlns:a16="http://schemas.microsoft.com/office/drawing/2014/main" id="{16FAC53C-A2D1-09C3-C839-9C3AAFCD3701}"/>
              </a:ext>
            </a:extLst>
          </p:cNvPr>
          <p:cNvPicPr>
            <a:picLocks noGrp="1" noChangeAspect="1"/>
          </p:cNvPicPr>
          <p:nvPr>
            <p:ph idx="1"/>
          </p:nvPr>
        </p:nvPicPr>
        <p:blipFill>
          <a:blip r:embed="rId2"/>
          <a:stretch>
            <a:fillRect/>
          </a:stretch>
        </p:blipFill>
        <p:spPr>
          <a:xfrm>
            <a:off x="5539052" y="789986"/>
            <a:ext cx="6144949" cy="3871884"/>
          </a:xfrm>
        </p:spPr>
      </p:pic>
    </p:spTree>
    <p:extLst>
      <p:ext uri="{BB962C8B-B14F-4D97-AF65-F5344CB8AC3E}">
        <p14:creationId xmlns:p14="http://schemas.microsoft.com/office/powerpoint/2010/main" val="2926208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6E721F-8AE4-BACC-6C94-F9097F37CE13}"/>
              </a:ext>
            </a:extLst>
          </p:cNvPr>
          <p:cNvSpPr>
            <a:spLocks noGrp="1"/>
          </p:cNvSpPr>
          <p:nvPr>
            <p:ph type="title"/>
          </p:nvPr>
        </p:nvSpPr>
        <p:spPr/>
        <p:txBody>
          <a:bodyPr>
            <a:normAutofit/>
          </a:bodyPr>
          <a:lstStyle/>
          <a:p>
            <a:r>
              <a:rPr lang="fr-BE" sz="2700" u="sng" dirty="0"/>
              <a:t>1.9 Invitation : mise à jour</a:t>
            </a:r>
            <a:br>
              <a:rPr lang="fr-BE" sz="2300" b="0" dirty="0"/>
            </a:br>
            <a:br>
              <a:rPr lang="fr-BE" sz="2300" b="0" dirty="0"/>
            </a:br>
            <a:r>
              <a:rPr lang="fr-BE" sz="2300" b="0" dirty="0"/>
              <a:t>Parfois, il est nécessaire de modifier une info ou ajouter un document et dans ce cas,  vous devez mettre à jour les données de l’entreprise (personne consultée absente pour une période par exemple).</a:t>
            </a:r>
            <a:br>
              <a:rPr lang="fr-BE" sz="2300" b="0" dirty="0"/>
            </a:br>
            <a:r>
              <a:rPr lang="fr-BE" sz="2300" b="0" dirty="0"/>
              <a:t>C’est deux scénarios doivent être expliqués séparément. Nous commencerons par le premier.</a:t>
            </a:r>
            <a:endParaRPr lang="fr-BE" sz="2700" u="sng" dirty="0"/>
          </a:p>
        </p:txBody>
      </p:sp>
      <p:pic>
        <p:nvPicPr>
          <p:cNvPr id="5" name="Espace réservé du contenu 4">
            <a:extLst>
              <a:ext uri="{FF2B5EF4-FFF2-40B4-BE49-F238E27FC236}">
                <a16:creationId xmlns:a16="http://schemas.microsoft.com/office/drawing/2014/main" id="{D86E4153-AD19-D31B-1809-A5DE337D09ED}"/>
              </a:ext>
            </a:extLst>
          </p:cNvPr>
          <p:cNvPicPr>
            <a:picLocks noGrp="1" noChangeAspect="1"/>
          </p:cNvPicPr>
          <p:nvPr>
            <p:ph idx="1"/>
          </p:nvPr>
        </p:nvPicPr>
        <p:blipFill>
          <a:blip r:embed="rId2"/>
          <a:stretch>
            <a:fillRect/>
          </a:stretch>
        </p:blipFill>
        <p:spPr>
          <a:xfrm>
            <a:off x="6577013" y="2528097"/>
            <a:ext cx="5021262" cy="1144581"/>
          </a:xfrm>
        </p:spPr>
      </p:pic>
    </p:spTree>
    <p:extLst>
      <p:ext uri="{BB962C8B-B14F-4D97-AF65-F5344CB8AC3E}">
        <p14:creationId xmlns:p14="http://schemas.microsoft.com/office/powerpoint/2010/main" val="1552122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43CCD-3F0C-BEEA-5C1A-04A9B853152F}"/>
              </a:ext>
            </a:extLst>
          </p:cNvPr>
          <p:cNvSpPr>
            <a:spLocks noGrp="1"/>
          </p:cNvSpPr>
          <p:nvPr>
            <p:ph type="title"/>
          </p:nvPr>
        </p:nvSpPr>
        <p:spPr/>
        <p:txBody>
          <a:bodyPr>
            <a:normAutofit/>
          </a:bodyPr>
          <a:lstStyle/>
          <a:p>
            <a:r>
              <a:rPr lang="fr-BE" sz="2700" u="sng" dirty="0"/>
              <a:t>1.10 Invitation : 1</a:t>
            </a:r>
            <a:r>
              <a:rPr lang="fr-BE" sz="2700" u="sng" baseline="30000" dirty="0"/>
              <a:t>er</a:t>
            </a:r>
            <a:r>
              <a:rPr lang="fr-BE" sz="2700" u="sng" dirty="0"/>
              <a:t> scénario</a:t>
            </a:r>
            <a:br>
              <a:rPr lang="fr-BE" sz="2300" b="0" dirty="0"/>
            </a:br>
            <a:br>
              <a:rPr lang="fr-BE" sz="2300" b="0" dirty="0"/>
            </a:br>
            <a:r>
              <a:rPr lang="fr-BE" sz="2300" b="0" dirty="0"/>
              <a:t>L’entreprise n’a toujours pas consulté l’invitation (voir slide infos pratiques « lettre d’invitation ») et il s’avère que l’adresse mail utilisée n’est plus correcte ou alors, la personne ne travaille plus au sein de la société.</a:t>
            </a:r>
            <a:br>
              <a:rPr lang="fr-BE" sz="2300" b="0" dirty="0"/>
            </a:br>
            <a:br>
              <a:rPr lang="fr-BE" sz="2300" b="0" dirty="0"/>
            </a:br>
            <a:r>
              <a:rPr lang="fr-BE" sz="2300" b="0" dirty="0"/>
              <a:t>Comment agir?</a:t>
            </a:r>
            <a:br>
              <a:rPr lang="fr-BE" sz="2300" b="0" dirty="0"/>
            </a:br>
            <a:br>
              <a:rPr lang="fr-BE" sz="2300" b="0" dirty="0"/>
            </a:br>
            <a:r>
              <a:rPr lang="fr-BE" sz="2300" b="0" dirty="0"/>
              <a:t>Explication</a:t>
            </a:r>
            <a:endParaRPr lang="fr-BE" sz="2700" u="sng" dirty="0"/>
          </a:p>
        </p:txBody>
      </p:sp>
      <p:pic>
        <p:nvPicPr>
          <p:cNvPr id="5" name="Espace réservé du contenu 4">
            <a:extLst>
              <a:ext uri="{FF2B5EF4-FFF2-40B4-BE49-F238E27FC236}">
                <a16:creationId xmlns:a16="http://schemas.microsoft.com/office/drawing/2014/main" id="{BBF7A29C-E118-54A4-D3A2-076204C43A9A}"/>
              </a:ext>
            </a:extLst>
          </p:cNvPr>
          <p:cNvPicPr>
            <a:picLocks noGrp="1" noChangeAspect="1"/>
          </p:cNvPicPr>
          <p:nvPr>
            <p:ph idx="1"/>
          </p:nvPr>
        </p:nvPicPr>
        <p:blipFill>
          <a:blip r:embed="rId2"/>
          <a:stretch>
            <a:fillRect/>
          </a:stretch>
        </p:blipFill>
        <p:spPr>
          <a:xfrm>
            <a:off x="6055939" y="978407"/>
            <a:ext cx="6079919" cy="2364867"/>
          </a:xfrm>
        </p:spPr>
      </p:pic>
    </p:spTree>
    <p:extLst>
      <p:ext uri="{BB962C8B-B14F-4D97-AF65-F5344CB8AC3E}">
        <p14:creationId xmlns:p14="http://schemas.microsoft.com/office/powerpoint/2010/main" val="402346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426697-3671-89DD-0B8F-ECA7A46D11CA}"/>
              </a:ext>
            </a:extLst>
          </p:cNvPr>
          <p:cNvSpPr>
            <a:spLocks noGrp="1"/>
          </p:cNvSpPr>
          <p:nvPr>
            <p:ph type="title"/>
          </p:nvPr>
        </p:nvSpPr>
        <p:spPr/>
        <p:txBody>
          <a:bodyPr>
            <a:normAutofit/>
          </a:bodyPr>
          <a:lstStyle/>
          <a:p>
            <a:r>
              <a:rPr lang="fr-BE" sz="2700" u="sng" dirty="0"/>
              <a:t>1.10.1 Invitation : 1</a:t>
            </a:r>
            <a:r>
              <a:rPr lang="fr-BE" sz="2700" u="sng" baseline="30000" dirty="0"/>
              <a:t>er</a:t>
            </a:r>
            <a:r>
              <a:rPr lang="fr-BE" sz="2700" u="sng" dirty="0"/>
              <a:t> scénario suite</a:t>
            </a:r>
            <a:br>
              <a:rPr lang="fr-BE" sz="2300" b="0" dirty="0"/>
            </a:br>
            <a:br>
              <a:rPr lang="fr-BE" sz="2300" b="0" dirty="0"/>
            </a:br>
            <a:r>
              <a:rPr lang="fr-BE" sz="2300" b="0" dirty="0"/>
              <a:t>Cliquez sur le bouton « mettre à jour » tout en haut à droite et confirmer</a:t>
            </a:r>
            <a:br>
              <a:rPr lang="fr-BE" sz="2300" b="0" dirty="0"/>
            </a:br>
            <a:br>
              <a:rPr lang="fr-BE" sz="2300" b="0" dirty="0"/>
            </a:br>
            <a:br>
              <a:rPr lang="fr-BE" sz="2300" b="0" dirty="0"/>
            </a:br>
            <a:r>
              <a:rPr lang="fr-BE" sz="2300" b="0" dirty="0"/>
              <a:t>Cliquez sur modifier via les puces se trouvant au coin supérieur droit de la fiche de l’entreprise concernée</a:t>
            </a:r>
            <a:br>
              <a:rPr lang="fr-BE" sz="2300" b="0" dirty="0"/>
            </a:br>
            <a:br>
              <a:rPr lang="fr-BE" sz="2300" b="0" dirty="0"/>
            </a:br>
            <a:endParaRPr lang="fr-BE" sz="2700" u="sng" dirty="0"/>
          </a:p>
        </p:txBody>
      </p:sp>
      <p:pic>
        <p:nvPicPr>
          <p:cNvPr id="5" name="Espace réservé du contenu 4">
            <a:extLst>
              <a:ext uri="{FF2B5EF4-FFF2-40B4-BE49-F238E27FC236}">
                <a16:creationId xmlns:a16="http://schemas.microsoft.com/office/drawing/2014/main" id="{2127562F-35A2-BFA5-3B7A-A68DF86035B4}"/>
              </a:ext>
            </a:extLst>
          </p:cNvPr>
          <p:cNvPicPr>
            <a:picLocks noGrp="1" noChangeAspect="1"/>
          </p:cNvPicPr>
          <p:nvPr>
            <p:ph idx="1"/>
          </p:nvPr>
        </p:nvPicPr>
        <p:blipFill>
          <a:blip r:embed="rId2"/>
          <a:stretch>
            <a:fillRect/>
          </a:stretch>
        </p:blipFill>
        <p:spPr>
          <a:xfrm>
            <a:off x="6243638" y="2233368"/>
            <a:ext cx="5021262" cy="991089"/>
          </a:xfrm>
        </p:spPr>
      </p:pic>
      <p:pic>
        <p:nvPicPr>
          <p:cNvPr id="7" name="Image 6">
            <a:extLst>
              <a:ext uri="{FF2B5EF4-FFF2-40B4-BE49-F238E27FC236}">
                <a16:creationId xmlns:a16="http://schemas.microsoft.com/office/drawing/2014/main" id="{D9A30C26-DE90-F6C8-A85C-5A2B116D74AB}"/>
              </a:ext>
            </a:extLst>
          </p:cNvPr>
          <p:cNvPicPr>
            <a:picLocks noChangeAspect="1"/>
          </p:cNvPicPr>
          <p:nvPr/>
        </p:nvPicPr>
        <p:blipFill>
          <a:blip r:embed="rId3"/>
          <a:stretch>
            <a:fillRect/>
          </a:stretch>
        </p:blipFill>
        <p:spPr>
          <a:xfrm>
            <a:off x="6243638" y="3413636"/>
            <a:ext cx="3438736" cy="1934289"/>
          </a:xfrm>
          <a:prstGeom prst="rect">
            <a:avLst/>
          </a:prstGeom>
        </p:spPr>
      </p:pic>
    </p:spTree>
    <p:extLst>
      <p:ext uri="{BB962C8B-B14F-4D97-AF65-F5344CB8AC3E}">
        <p14:creationId xmlns:p14="http://schemas.microsoft.com/office/powerpoint/2010/main" val="1525447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369DBD-5861-BFCE-6D94-3403BFE9AD0E}"/>
              </a:ext>
            </a:extLst>
          </p:cNvPr>
          <p:cNvSpPr>
            <a:spLocks noGrp="1"/>
          </p:cNvSpPr>
          <p:nvPr>
            <p:ph type="title"/>
          </p:nvPr>
        </p:nvSpPr>
        <p:spPr/>
        <p:txBody>
          <a:bodyPr>
            <a:normAutofit/>
          </a:bodyPr>
          <a:lstStyle/>
          <a:p>
            <a:r>
              <a:rPr lang="fr-BE" sz="2700" u="sng" dirty="0"/>
              <a:t>1.10.2 L’invitation : 1</a:t>
            </a:r>
            <a:r>
              <a:rPr lang="fr-BE" sz="2700" u="sng" baseline="30000" dirty="0"/>
              <a:t>er</a:t>
            </a:r>
            <a:r>
              <a:rPr lang="fr-BE" sz="2700" u="sng" dirty="0"/>
              <a:t> scénario suite</a:t>
            </a:r>
            <a:br>
              <a:rPr lang="fr-BE" sz="2300" b="0" dirty="0"/>
            </a:br>
            <a:br>
              <a:rPr lang="fr-BE" sz="2300" b="0" dirty="0"/>
            </a:br>
            <a:r>
              <a:rPr lang="fr-BE" sz="2300" b="0" dirty="0"/>
              <a:t>Modifiez l’adresse e-mail (ou une autre donnée) et cliquez sur sauvegarder</a:t>
            </a:r>
            <a:br>
              <a:rPr lang="fr-BE" sz="2300" b="0" dirty="0"/>
            </a:br>
            <a:br>
              <a:rPr lang="fr-BE" sz="2300" b="0" dirty="0"/>
            </a:br>
            <a:r>
              <a:rPr lang="fr-BE" sz="2300" b="0" dirty="0"/>
              <a:t>Dans l’onglet « général » de l’invitation,  indiquez la nouvelle date de soumission (via soumission et envoi)</a:t>
            </a:r>
            <a:endParaRPr lang="fr-BE" sz="2700" u="sng" dirty="0"/>
          </a:p>
        </p:txBody>
      </p:sp>
      <p:pic>
        <p:nvPicPr>
          <p:cNvPr id="5" name="Espace réservé du contenu 4">
            <a:extLst>
              <a:ext uri="{FF2B5EF4-FFF2-40B4-BE49-F238E27FC236}">
                <a16:creationId xmlns:a16="http://schemas.microsoft.com/office/drawing/2014/main" id="{74305F71-7BD1-D681-AA4C-F4D696416A87}"/>
              </a:ext>
            </a:extLst>
          </p:cNvPr>
          <p:cNvPicPr>
            <a:picLocks noGrp="1" noChangeAspect="1"/>
          </p:cNvPicPr>
          <p:nvPr>
            <p:ph idx="1"/>
          </p:nvPr>
        </p:nvPicPr>
        <p:blipFill>
          <a:blip r:embed="rId2"/>
          <a:stretch>
            <a:fillRect/>
          </a:stretch>
        </p:blipFill>
        <p:spPr>
          <a:xfrm>
            <a:off x="6415350" y="472327"/>
            <a:ext cx="5322125" cy="3061448"/>
          </a:xfrm>
        </p:spPr>
      </p:pic>
      <p:pic>
        <p:nvPicPr>
          <p:cNvPr id="7" name="Image 6">
            <a:extLst>
              <a:ext uri="{FF2B5EF4-FFF2-40B4-BE49-F238E27FC236}">
                <a16:creationId xmlns:a16="http://schemas.microsoft.com/office/drawing/2014/main" id="{A165C2EC-8413-DD23-035D-49C86DB6730E}"/>
              </a:ext>
            </a:extLst>
          </p:cNvPr>
          <p:cNvPicPr>
            <a:picLocks noChangeAspect="1"/>
          </p:cNvPicPr>
          <p:nvPr/>
        </p:nvPicPr>
        <p:blipFill>
          <a:blip r:embed="rId3"/>
          <a:stretch>
            <a:fillRect/>
          </a:stretch>
        </p:blipFill>
        <p:spPr>
          <a:xfrm>
            <a:off x="6644841" y="3728601"/>
            <a:ext cx="5139981" cy="2805817"/>
          </a:xfrm>
          <a:prstGeom prst="rect">
            <a:avLst/>
          </a:prstGeom>
        </p:spPr>
      </p:pic>
    </p:spTree>
    <p:extLst>
      <p:ext uri="{BB962C8B-B14F-4D97-AF65-F5344CB8AC3E}">
        <p14:creationId xmlns:p14="http://schemas.microsoft.com/office/powerpoint/2010/main" val="4238377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973A81-BA1F-84B8-5BEB-54CC527BA68A}"/>
              </a:ext>
            </a:extLst>
          </p:cNvPr>
          <p:cNvSpPr>
            <a:spLocks noGrp="1"/>
          </p:cNvSpPr>
          <p:nvPr>
            <p:ph type="title"/>
          </p:nvPr>
        </p:nvSpPr>
        <p:spPr/>
        <p:txBody>
          <a:bodyPr>
            <a:normAutofit fontScale="90000"/>
          </a:bodyPr>
          <a:lstStyle/>
          <a:p>
            <a:r>
              <a:rPr lang="fr-BE" sz="2700" u="sng" dirty="0"/>
              <a:t>1.10.3 L’invitation : 1</a:t>
            </a:r>
            <a:r>
              <a:rPr lang="fr-BE" sz="2700" u="sng" baseline="30000" dirty="0"/>
              <a:t>er</a:t>
            </a:r>
            <a:r>
              <a:rPr lang="fr-BE" sz="2700" u="sng" dirty="0"/>
              <a:t> scénario suite</a:t>
            </a:r>
            <a:br>
              <a:rPr lang="fr-BE" sz="2300" b="0" dirty="0"/>
            </a:br>
            <a:br>
              <a:rPr lang="fr-BE" sz="2300" b="0" dirty="0"/>
            </a:br>
            <a:r>
              <a:rPr lang="fr-BE" sz="2300" b="0" dirty="0"/>
              <a:t>Il est possible dans certain cas de conserver la date actuelle. Dans ce cas, seul l’entreprise impactée par la mise à jour recevra à nouveau le mail d’invitation. Si vous modifiez la date limite de soumission est modifiée, les autres candidats recevront à nouveau l’invitation (principe de transparence, égalité de traitement).</a:t>
            </a:r>
            <a:br>
              <a:rPr lang="fr-BE" sz="2300" b="0" dirty="0"/>
            </a:br>
            <a:r>
              <a:rPr lang="fr-BE" sz="2300" b="0" dirty="0"/>
              <a:t>Enfin, cliquez sur « valider et soumettre » et enfin, sur « approuver et envoyer ».</a:t>
            </a:r>
            <a:endParaRPr lang="fr-BE" sz="2700" u="sng" dirty="0"/>
          </a:p>
        </p:txBody>
      </p:sp>
      <p:pic>
        <p:nvPicPr>
          <p:cNvPr id="5" name="Espace réservé du contenu 4">
            <a:extLst>
              <a:ext uri="{FF2B5EF4-FFF2-40B4-BE49-F238E27FC236}">
                <a16:creationId xmlns:a16="http://schemas.microsoft.com/office/drawing/2014/main" id="{839B294F-687C-7C3C-D3DC-806C1E17D92D}"/>
              </a:ext>
            </a:extLst>
          </p:cNvPr>
          <p:cNvPicPr>
            <a:picLocks noGrp="1" noChangeAspect="1"/>
          </p:cNvPicPr>
          <p:nvPr>
            <p:ph idx="1"/>
          </p:nvPr>
        </p:nvPicPr>
        <p:blipFill>
          <a:blip r:embed="rId2"/>
          <a:stretch>
            <a:fillRect/>
          </a:stretch>
        </p:blipFill>
        <p:spPr>
          <a:xfrm>
            <a:off x="6538913" y="1249483"/>
            <a:ext cx="5021262" cy="1873010"/>
          </a:xfrm>
        </p:spPr>
      </p:pic>
      <p:pic>
        <p:nvPicPr>
          <p:cNvPr id="7" name="Image 6">
            <a:extLst>
              <a:ext uri="{FF2B5EF4-FFF2-40B4-BE49-F238E27FC236}">
                <a16:creationId xmlns:a16="http://schemas.microsoft.com/office/drawing/2014/main" id="{4739E7EB-4948-D581-D539-DDD75418B830}"/>
              </a:ext>
            </a:extLst>
          </p:cNvPr>
          <p:cNvPicPr>
            <a:picLocks noChangeAspect="1"/>
          </p:cNvPicPr>
          <p:nvPr/>
        </p:nvPicPr>
        <p:blipFill>
          <a:blip r:embed="rId3"/>
          <a:stretch>
            <a:fillRect/>
          </a:stretch>
        </p:blipFill>
        <p:spPr>
          <a:xfrm>
            <a:off x="6538912" y="3249762"/>
            <a:ext cx="5021182" cy="1114702"/>
          </a:xfrm>
          <a:prstGeom prst="rect">
            <a:avLst/>
          </a:prstGeom>
        </p:spPr>
      </p:pic>
      <p:pic>
        <p:nvPicPr>
          <p:cNvPr id="9" name="Image 8">
            <a:extLst>
              <a:ext uri="{FF2B5EF4-FFF2-40B4-BE49-F238E27FC236}">
                <a16:creationId xmlns:a16="http://schemas.microsoft.com/office/drawing/2014/main" id="{01A43ACC-BB0C-42BA-5258-67018B8B1A0B}"/>
              </a:ext>
            </a:extLst>
          </p:cNvPr>
          <p:cNvPicPr>
            <a:picLocks noChangeAspect="1"/>
          </p:cNvPicPr>
          <p:nvPr/>
        </p:nvPicPr>
        <p:blipFill>
          <a:blip r:embed="rId4"/>
          <a:stretch>
            <a:fillRect/>
          </a:stretch>
        </p:blipFill>
        <p:spPr>
          <a:xfrm>
            <a:off x="6492771" y="4733859"/>
            <a:ext cx="5113463" cy="1524132"/>
          </a:xfrm>
          <a:prstGeom prst="rect">
            <a:avLst/>
          </a:prstGeom>
        </p:spPr>
      </p:pic>
    </p:spTree>
    <p:extLst>
      <p:ext uri="{BB962C8B-B14F-4D97-AF65-F5344CB8AC3E}">
        <p14:creationId xmlns:p14="http://schemas.microsoft.com/office/powerpoint/2010/main" val="594071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B7AD3-DFCD-E070-565B-FEABBD85D013}"/>
              </a:ext>
            </a:extLst>
          </p:cNvPr>
          <p:cNvSpPr>
            <a:spLocks noGrp="1"/>
          </p:cNvSpPr>
          <p:nvPr>
            <p:ph type="title"/>
          </p:nvPr>
        </p:nvSpPr>
        <p:spPr/>
        <p:txBody>
          <a:bodyPr>
            <a:normAutofit/>
          </a:bodyPr>
          <a:lstStyle/>
          <a:p>
            <a:r>
              <a:rPr lang="fr-BE" sz="2700" u="sng" dirty="0"/>
              <a:t>2 L’invitation : 2</a:t>
            </a:r>
            <a:r>
              <a:rPr lang="fr-BE" sz="2700" u="sng" baseline="30000" dirty="0"/>
              <a:t>ème</a:t>
            </a:r>
            <a:r>
              <a:rPr lang="fr-BE" sz="2700" u="sng" dirty="0"/>
              <a:t> scénario</a:t>
            </a:r>
            <a:br>
              <a:rPr lang="fr-BE" sz="2300" u="sng" dirty="0"/>
            </a:br>
            <a:br>
              <a:rPr lang="fr-BE" sz="2300" b="0" u="sng" dirty="0"/>
            </a:br>
            <a:r>
              <a:rPr lang="fr-BE" sz="2300" b="0" dirty="0"/>
              <a:t>Un élément du dossier (comme un document ou la date limite de soumission est à modifier). </a:t>
            </a:r>
            <a:endParaRPr lang="fr-BE" sz="2700" u="sng" dirty="0"/>
          </a:p>
        </p:txBody>
      </p:sp>
      <p:sp>
        <p:nvSpPr>
          <p:cNvPr id="7" name="Espace réservé du contenu 6">
            <a:extLst>
              <a:ext uri="{FF2B5EF4-FFF2-40B4-BE49-F238E27FC236}">
                <a16:creationId xmlns:a16="http://schemas.microsoft.com/office/drawing/2014/main" id="{DFE41175-CC1F-838D-8F76-6210C9084DAB}"/>
              </a:ext>
            </a:extLst>
          </p:cNvPr>
          <p:cNvSpPr>
            <a:spLocks noGrp="1"/>
          </p:cNvSpPr>
          <p:nvPr>
            <p:ph idx="1"/>
          </p:nvPr>
        </p:nvSpPr>
        <p:spPr/>
        <p:txBody>
          <a:bodyPr/>
          <a:lstStyle/>
          <a:p>
            <a:endParaRPr lang="fr-BE"/>
          </a:p>
        </p:txBody>
      </p:sp>
    </p:spTree>
    <p:extLst>
      <p:ext uri="{BB962C8B-B14F-4D97-AF65-F5344CB8AC3E}">
        <p14:creationId xmlns:p14="http://schemas.microsoft.com/office/powerpoint/2010/main" val="116317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6331A-4656-3698-E343-9F46A8DB63D8}"/>
              </a:ext>
            </a:extLst>
          </p:cNvPr>
          <p:cNvSpPr>
            <a:spLocks noGrp="1"/>
          </p:cNvSpPr>
          <p:nvPr>
            <p:ph type="title"/>
          </p:nvPr>
        </p:nvSpPr>
        <p:spPr/>
        <p:txBody>
          <a:bodyPr>
            <a:normAutofit/>
          </a:bodyPr>
          <a:lstStyle/>
          <a:p>
            <a:r>
              <a:rPr lang="fr-BE" sz="2700" u="sng" dirty="0"/>
              <a:t>2.1 L’invitation : 2</a:t>
            </a:r>
            <a:r>
              <a:rPr lang="fr-BE" sz="2700" u="sng" baseline="30000" dirty="0"/>
              <a:t>ème</a:t>
            </a:r>
            <a:r>
              <a:rPr lang="fr-BE" sz="2700" u="sng" dirty="0"/>
              <a:t> scénario suite</a:t>
            </a:r>
            <a:br>
              <a:rPr lang="fr-BE" sz="2700" u="sng" dirty="0"/>
            </a:br>
            <a:br>
              <a:rPr lang="fr-BE" sz="2300" b="0" dirty="0"/>
            </a:br>
            <a:r>
              <a:rPr lang="fr-BE" sz="2300" b="0" dirty="0"/>
              <a:t>Cliquez sur le bouton « mettre à jour » tout en haut à droite et confirmer</a:t>
            </a:r>
            <a:br>
              <a:rPr lang="fr-BE" sz="2300" b="0" dirty="0"/>
            </a:br>
            <a:br>
              <a:rPr lang="fr-BE" sz="2300" b="0" dirty="0"/>
            </a:br>
            <a:r>
              <a:rPr lang="fr-BE" sz="2300" b="0" dirty="0"/>
              <a:t>Dans la rubrique document, vous pouvez : - soit charger une nouvelle version du document déjà envoyé</a:t>
            </a:r>
            <a:br>
              <a:rPr lang="fr-BE" sz="2300" b="0" dirty="0"/>
            </a:br>
            <a:r>
              <a:rPr lang="fr-BE" sz="2300" b="0" dirty="0"/>
              <a:t>- soit charger un nouveau document</a:t>
            </a:r>
            <a:br>
              <a:rPr lang="fr-BE" sz="2300" b="0" dirty="0"/>
            </a:br>
            <a:endParaRPr lang="fr-BE" sz="2700" u="sng" dirty="0"/>
          </a:p>
        </p:txBody>
      </p:sp>
      <p:pic>
        <p:nvPicPr>
          <p:cNvPr id="4" name="Espace réservé du contenu 4">
            <a:extLst>
              <a:ext uri="{FF2B5EF4-FFF2-40B4-BE49-F238E27FC236}">
                <a16:creationId xmlns:a16="http://schemas.microsoft.com/office/drawing/2014/main" id="{6A0100DC-34E6-FA52-7E14-05C18209766E}"/>
              </a:ext>
            </a:extLst>
          </p:cNvPr>
          <p:cNvPicPr>
            <a:picLocks noGrp="1" noChangeAspect="1"/>
          </p:cNvPicPr>
          <p:nvPr>
            <p:ph idx="1"/>
          </p:nvPr>
        </p:nvPicPr>
        <p:blipFill>
          <a:blip r:embed="rId2"/>
          <a:stretch>
            <a:fillRect/>
          </a:stretch>
        </p:blipFill>
        <p:spPr>
          <a:xfrm>
            <a:off x="6652950" y="1557093"/>
            <a:ext cx="5021262" cy="991089"/>
          </a:xfrm>
        </p:spPr>
      </p:pic>
      <p:pic>
        <p:nvPicPr>
          <p:cNvPr id="6" name="Image 5">
            <a:extLst>
              <a:ext uri="{FF2B5EF4-FFF2-40B4-BE49-F238E27FC236}">
                <a16:creationId xmlns:a16="http://schemas.microsoft.com/office/drawing/2014/main" id="{2167E305-0D54-9DE4-8A2E-0BE653F23AC6}"/>
              </a:ext>
            </a:extLst>
          </p:cNvPr>
          <p:cNvPicPr>
            <a:picLocks noChangeAspect="1"/>
          </p:cNvPicPr>
          <p:nvPr/>
        </p:nvPicPr>
        <p:blipFill>
          <a:blip r:embed="rId3"/>
          <a:stretch>
            <a:fillRect/>
          </a:stretch>
        </p:blipFill>
        <p:spPr>
          <a:xfrm>
            <a:off x="6652950" y="3402768"/>
            <a:ext cx="5021180" cy="2190499"/>
          </a:xfrm>
          <a:prstGeom prst="rect">
            <a:avLst/>
          </a:prstGeom>
        </p:spPr>
      </p:pic>
    </p:spTree>
    <p:extLst>
      <p:ext uri="{BB962C8B-B14F-4D97-AF65-F5344CB8AC3E}">
        <p14:creationId xmlns:p14="http://schemas.microsoft.com/office/powerpoint/2010/main" val="1677428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1BC4C-6891-9DE9-0280-BBFA54416DCE}"/>
              </a:ext>
            </a:extLst>
          </p:cNvPr>
          <p:cNvSpPr>
            <a:spLocks noGrp="1"/>
          </p:cNvSpPr>
          <p:nvPr>
            <p:ph type="title"/>
          </p:nvPr>
        </p:nvSpPr>
        <p:spPr/>
        <p:txBody>
          <a:bodyPr>
            <a:normAutofit/>
          </a:bodyPr>
          <a:lstStyle/>
          <a:p>
            <a:r>
              <a:rPr lang="fr-BE" sz="2700" u="sng" dirty="0"/>
              <a:t>2.2 L’invitation : 2</a:t>
            </a:r>
            <a:r>
              <a:rPr lang="fr-BE" sz="2700" u="sng" baseline="30000" dirty="0"/>
              <a:t>ème</a:t>
            </a:r>
            <a:r>
              <a:rPr lang="fr-BE" sz="2700" u="sng" dirty="0"/>
              <a:t> scénario suite</a:t>
            </a:r>
            <a:br>
              <a:rPr lang="fr-BE" sz="2300" b="0" dirty="0"/>
            </a:br>
            <a:br>
              <a:rPr lang="fr-BE" sz="2300" b="0" dirty="0"/>
            </a:br>
            <a:r>
              <a:rPr lang="fr-BE" sz="2300" b="0" dirty="0"/>
              <a:t>Après avoir ajouté un document ou chargé une nouvelle version, vous devez encore ajouter la nouvelle date de soumission. Dans de nombreux cas, il est nécessaire de changer la date limite de soumission afin de permettre aux entreprises d’adapter leur offre.</a:t>
            </a:r>
            <a:endParaRPr lang="fr-BE" sz="2700" u="sng" dirty="0"/>
          </a:p>
        </p:txBody>
      </p:sp>
      <p:pic>
        <p:nvPicPr>
          <p:cNvPr id="4" name="Espace réservé du contenu 3">
            <a:extLst>
              <a:ext uri="{FF2B5EF4-FFF2-40B4-BE49-F238E27FC236}">
                <a16:creationId xmlns:a16="http://schemas.microsoft.com/office/drawing/2014/main" id="{5D7ADC39-70F4-6C19-DF20-D6F2800CF863}"/>
              </a:ext>
            </a:extLst>
          </p:cNvPr>
          <p:cNvPicPr>
            <a:picLocks noGrp="1" noChangeAspect="1"/>
          </p:cNvPicPr>
          <p:nvPr>
            <p:ph idx="1"/>
          </p:nvPr>
        </p:nvPicPr>
        <p:blipFill>
          <a:blip r:embed="rId2"/>
          <a:stretch>
            <a:fillRect/>
          </a:stretch>
        </p:blipFill>
        <p:spPr>
          <a:xfrm>
            <a:off x="6652950" y="930783"/>
            <a:ext cx="4764350" cy="2600767"/>
          </a:xfrm>
          <a:prstGeom prst="rect">
            <a:avLst/>
          </a:prstGeom>
        </p:spPr>
      </p:pic>
      <p:pic>
        <p:nvPicPr>
          <p:cNvPr id="5" name="Espace réservé du contenu 4">
            <a:extLst>
              <a:ext uri="{FF2B5EF4-FFF2-40B4-BE49-F238E27FC236}">
                <a16:creationId xmlns:a16="http://schemas.microsoft.com/office/drawing/2014/main" id="{66C805E4-FA27-5491-6464-02356480CCE4}"/>
              </a:ext>
            </a:extLst>
          </p:cNvPr>
          <p:cNvPicPr>
            <a:picLocks noChangeAspect="1"/>
          </p:cNvPicPr>
          <p:nvPr/>
        </p:nvPicPr>
        <p:blipFill>
          <a:blip r:embed="rId3"/>
          <a:stretch>
            <a:fillRect/>
          </a:stretch>
        </p:blipFill>
        <p:spPr>
          <a:xfrm>
            <a:off x="6652950" y="4145083"/>
            <a:ext cx="5021262" cy="1873010"/>
          </a:xfrm>
          <a:prstGeom prst="rect">
            <a:avLst/>
          </a:prstGeom>
        </p:spPr>
      </p:pic>
    </p:spTree>
    <p:extLst>
      <p:ext uri="{BB962C8B-B14F-4D97-AF65-F5344CB8AC3E}">
        <p14:creationId xmlns:p14="http://schemas.microsoft.com/office/powerpoint/2010/main" val="2289421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509B9-0EF4-9D25-9B10-5CD7F95D5331}"/>
              </a:ext>
            </a:extLst>
          </p:cNvPr>
          <p:cNvSpPr>
            <a:spLocks noGrp="1"/>
          </p:cNvSpPr>
          <p:nvPr>
            <p:ph type="title"/>
          </p:nvPr>
        </p:nvSpPr>
        <p:spPr/>
        <p:txBody>
          <a:bodyPr>
            <a:normAutofit/>
          </a:bodyPr>
          <a:lstStyle/>
          <a:p>
            <a:r>
              <a:rPr lang="fr-BE" sz="2700" u="sng" dirty="0"/>
              <a:t>2.3 L’invitation : 2</a:t>
            </a:r>
            <a:r>
              <a:rPr lang="fr-BE" sz="2700" u="sng" baseline="30000" dirty="0"/>
              <a:t>ème</a:t>
            </a:r>
            <a:r>
              <a:rPr lang="fr-BE" sz="2700" u="sng" dirty="0"/>
              <a:t> scénario suite</a:t>
            </a:r>
            <a:br>
              <a:rPr lang="fr-BE" sz="2300" b="0" dirty="0"/>
            </a:br>
            <a:br>
              <a:rPr lang="fr-BE" sz="2300" b="0" dirty="0"/>
            </a:br>
            <a:r>
              <a:rPr lang="fr-BE" sz="2300" b="0" dirty="0"/>
              <a:t>Après avoir modifié toutes ces informations, je vous conseille d’adapter votre lettre d’invitation afin de renseigner les diverses modifications réalisées.</a:t>
            </a:r>
            <a:br>
              <a:rPr lang="fr-BE" sz="2300" b="0" dirty="0"/>
            </a:br>
            <a:br>
              <a:rPr lang="fr-BE" sz="2300" b="0" dirty="0"/>
            </a:br>
            <a:r>
              <a:rPr lang="fr-BE" sz="2300" b="0" dirty="0"/>
              <a:t>Une fois la lettre modifiée, cliquez sur « valider et soumettre » et ensuite, sur « approuver et envoyer ».</a:t>
            </a:r>
            <a:endParaRPr lang="fr-BE" sz="2700" u="sng" dirty="0"/>
          </a:p>
        </p:txBody>
      </p:sp>
      <p:pic>
        <p:nvPicPr>
          <p:cNvPr id="5" name="Espace réservé du contenu 4">
            <a:extLst>
              <a:ext uri="{FF2B5EF4-FFF2-40B4-BE49-F238E27FC236}">
                <a16:creationId xmlns:a16="http://schemas.microsoft.com/office/drawing/2014/main" id="{662AB78F-C30D-D6F5-8632-3CE3EBF8536A}"/>
              </a:ext>
            </a:extLst>
          </p:cNvPr>
          <p:cNvPicPr>
            <a:picLocks noGrp="1" noChangeAspect="1"/>
          </p:cNvPicPr>
          <p:nvPr>
            <p:ph idx="1"/>
          </p:nvPr>
        </p:nvPicPr>
        <p:blipFill>
          <a:blip r:embed="rId2"/>
          <a:stretch>
            <a:fillRect/>
          </a:stretch>
        </p:blipFill>
        <p:spPr>
          <a:xfrm>
            <a:off x="6481569" y="1141144"/>
            <a:ext cx="5021262" cy="2083468"/>
          </a:xfrm>
        </p:spPr>
      </p:pic>
      <p:pic>
        <p:nvPicPr>
          <p:cNvPr id="6" name="Image 5">
            <a:extLst>
              <a:ext uri="{FF2B5EF4-FFF2-40B4-BE49-F238E27FC236}">
                <a16:creationId xmlns:a16="http://schemas.microsoft.com/office/drawing/2014/main" id="{1AC5F33F-CFE1-8830-EBB2-FD2775406D6C}"/>
              </a:ext>
            </a:extLst>
          </p:cNvPr>
          <p:cNvPicPr>
            <a:picLocks noChangeAspect="1"/>
          </p:cNvPicPr>
          <p:nvPr/>
        </p:nvPicPr>
        <p:blipFill>
          <a:blip r:embed="rId3"/>
          <a:stretch>
            <a:fillRect/>
          </a:stretch>
        </p:blipFill>
        <p:spPr>
          <a:xfrm>
            <a:off x="6481649" y="3413636"/>
            <a:ext cx="5021182" cy="1114702"/>
          </a:xfrm>
          <a:prstGeom prst="rect">
            <a:avLst/>
          </a:prstGeom>
        </p:spPr>
      </p:pic>
      <p:pic>
        <p:nvPicPr>
          <p:cNvPr id="7" name="Image 6">
            <a:extLst>
              <a:ext uri="{FF2B5EF4-FFF2-40B4-BE49-F238E27FC236}">
                <a16:creationId xmlns:a16="http://schemas.microsoft.com/office/drawing/2014/main" id="{729EAC0E-4D15-3A07-F491-DD0F463851D5}"/>
              </a:ext>
            </a:extLst>
          </p:cNvPr>
          <p:cNvPicPr>
            <a:picLocks noChangeAspect="1"/>
          </p:cNvPicPr>
          <p:nvPr/>
        </p:nvPicPr>
        <p:blipFill>
          <a:blip r:embed="rId4"/>
          <a:stretch>
            <a:fillRect/>
          </a:stretch>
        </p:blipFill>
        <p:spPr>
          <a:xfrm>
            <a:off x="6492771" y="4733859"/>
            <a:ext cx="5113463" cy="1524132"/>
          </a:xfrm>
          <a:prstGeom prst="rect">
            <a:avLst/>
          </a:prstGeom>
        </p:spPr>
      </p:pic>
    </p:spTree>
    <p:extLst>
      <p:ext uri="{BB962C8B-B14F-4D97-AF65-F5344CB8AC3E}">
        <p14:creationId xmlns:p14="http://schemas.microsoft.com/office/powerpoint/2010/main" val="2679540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FE1602-99FE-409A-0AC2-7EC1C4EBB131}"/>
              </a:ext>
            </a:extLst>
          </p:cNvPr>
          <p:cNvSpPr>
            <a:spLocks noGrp="1"/>
          </p:cNvSpPr>
          <p:nvPr>
            <p:ph type="title"/>
          </p:nvPr>
        </p:nvSpPr>
        <p:spPr/>
        <p:txBody>
          <a:bodyPr>
            <a:normAutofit/>
          </a:bodyPr>
          <a:lstStyle/>
          <a:p>
            <a:r>
              <a:rPr lang="fr-BE" sz="2700" u="sng" dirty="0"/>
              <a:t>3 L’invitation : Trucs et astuces</a:t>
            </a:r>
            <a:br>
              <a:rPr lang="fr-BE" sz="2300" b="0" dirty="0"/>
            </a:br>
            <a:br>
              <a:rPr lang="fr-BE" sz="2300" b="0" dirty="0"/>
            </a:br>
            <a:r>
              <a:rPr lang="fr-BE" sz="2300" b="0" dirty="0"/>
              <a:t>Il n’y a pas de mail « erreur » lorsque vous envoyez une invitation vers une adresse mail incorrect ou non-active.</a:t>
            </a:r>
            <a:br>
              <a:rPr lang="fr-BE" sz="2300" b="0" dirty="0"/>
            </a:br>
            <a:r>
              <a:rPr lang="fr-BE" sz="2300" b="0" dirty="0"/>
              <a:t>C’est à vous de vérifier les infos.</a:t>
            </a:r>
            <a:br>
              <a:rPr lang="fr-BE" sz="2300" b="0" dirty="0"/>
            </a:br>
            <a:r>
              <a:rPr lang="fr-BE" sz="2300" b="0" dirty="0"/>
              <a:t>Vous pouvez le savoir via consultation initiale.</a:t>
            </a:r>
            <a:br>
              <a:rPr lang="fr-BE" sz="2300" b="0" dirty="0"/>
            </a:br>
            <a:r>
              <a:rPr lang="fr-BE" sz="2300" b="0" dirty="0"/>
              <a:t>Il est même possible de connaître la dernière consultation et si l’entreprise à confirmer sa participation.</a:t>
            </a:r>
            <a:endParaRPr lang="fr-BE" sz="2700" u="sng" dirty="0"/>
          </a:p>
        </p:txBody>
      </p:sp>
      <p:pic>
        <p:nvPicPr>
          <p:cNvPr id="4" name="Espace réservé du contenu 4">
            <a:extLst>
              <a:ext uri="{FF2B5EF4-FFF2-40B4-BE49-F238E27FC236}">
                <a16:creationId xmlns:a16="http://schemas.microsoft.com/office/drawing/2014/main" id="{76753CEB-F186-FB02-3C21-652A1CB81BD2}"/>
              </a:ext>
            </a:extLst>
          </p:cNvPr>
          <p:cNvPicPr>
            <a:picLocks noChangeAspect="1"/>
          </p:cNvPicPr>
          <p:nvPr/>
        </p:nvPicPr>
        <p:blipFill>
          <a:blip r:embed="rId2"/>
          <a:stretch>
            <a:fillRect/>
          </a:stretch>
        </p:blipFill>
        <p:spPr>
          <a:xfrm>
            <a:off x="6096000" y="1266823"/>
            <a:ext cx="5883972" cy="2288651"/>
          </a:xfrm>
          <a:prstGeom prst="rect">
            <a:avLst/>
          </a:prstGeom>
        </p:spPr>
      </p:pic>
      <p:pic>
        <p:nvPicPr>
          <p:cNvPr id="6" name="Image 5">
            <a:extLst>
              <a:ext uri="{FF2B5EF4-FFF2-40B4-BE49-F238E27FC236}">
                <a16:creationId xmlns:a16="http://schemas.microsoft.com/office/drawing/2014/main" id="{4D631AB0-E849-6491-D05D-197526FC55CB}"/>
              </a:ext>
            </a:extLst>
          </p:cNvPr>
          <p:cNvPicPr>
            <a:picLocks noChangeAspect="1"/>
          </p:cNvPicPr>
          <p:nvPr/>
        </p:nvPicPr>
        <p:blipFill>
          <a:blip r:embed="rId3"/>
          <a:stretch>
            <a:fillRect/>
          </a:stretch>
        </p:blipFill>
        <p:spPr>
          <a:xfrm>
            <a:off x="6095999" y="3555474"/>
            <a:ext cx="5883972" cy="2673389"/>
          </a:xfrm>
          <a:prstGeom prst="rect">
            <a:avLst/>
          </a:prstGeom>
        </p:spPr>
      </p:pic>
    </p:spTree>
    <p:extLst>
      <p:ext uri="{BB962C8B-B14F-4D97-AF65-F5344CB8AC3E}">
        <p14:creationId xmlns:p14="http://schemas.microsoft.com/office/powerpoint/2010/main" val="153072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14FE01-4CF6-3D01-C6B0-1DA364AE9733}"/>
              </a:ext>
            </a:extLst>
          </p:cNvPr>
          <p:cNvSpPr>
            <a:spLocks noGrp="1"/>
          </p:cNvSpPr>
          <p:nvPr>
            <p:ph type="title"/>
          </p:nvPr>
        </p:nvSpPr>
        <p:spPr/>
        <p:txBody>
          <a:bodyPr>
            <a:normAutofit/>
          </a:bodyPr>
          <a:lstStyle/>
          <a:p>
            <a:r>
              <a:rPr lang="fr-BE" sz="2700" u="sng" dirty="0"/>
              <a:t>A.1) Données générales - suite</a:t>
            </a:r>
            <a:br>
              <a:rPr lang="fr-BE" sz="2700" b="0" dirty="0"/>
            </a:br>
            <a:br>
              <a:rPr lang="fr-BE" sz="2700" b="0" dirty="0"/>
            </a:br>
            <a:r>
              <a:rPr lang="fr-BE" sz="2300" b="0" dirty="0"/>
              <a:t>Pour modifier ou adapter les données, cliquez sur les 3 points et cliquez sur « Modifier »</a:t>
            </a:r>
          </a:p>
        </p:txBody>
      </p:sp>
      <p:pic>
        <p:nvPicPr>
          <p:cNvPr id="5" name="Espace réservé du contenu 4">
            <a:extLst>
              <a:ext uri="{FF2B5EF4-FFF2-40B4-BE49-F238E27FC236}">
                <a16:creationId xmlns:a16="http://schemas.microsoft.com/office/drawing/2014/main" id="{26EADCA1-95D8-3167-0297-3F513DC995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4604" y="978408"/>
            <a:ext cx="6333472" cy="4592398"/>
          </a:xfrm>
        </p:spPr>
      </p:pic>
    </p:spTree>
    <p:extLst>
      <p:ext uri="{BB962C8B-B14F-4D97-AF65-F5344CB8AC3E}">
        <p14:creationId xmlns:p14="http://schemas.microsoft.com/office/powerpoint/2010/main" val="4088195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F8439-DCFD-E8E8-F7CD-3650659A3DF0}"/>
              </a:ext>
            </a:extLst>
          </p:cNvPr>
          <p:cNvSpPr>
            <a:spLocks noGrp="1"/>
          </p:cNvSpPr>
          <p:nvPr>
            <p:ph type="title"/>
          </p:nvPr>
        </p:nvSpPr>
        <p:spPr/>
        <p:txBody>
          <a:bodyPr>
            <a:normAutofit fontScale="90000"/>
          </a:bodyPr>
          <a:lstStyle/>
          <a:p>
            <a:r>
              <a:rPr lang="fr-BE" sz="2700" u="sng" dirty="0"/>
              <a:t>3.1 Trucs et astuces – suite</a:t>
            </a:r>
            <a:br>
              <a:rPr lang="fr-BE" sz="2300" b="0" dirty="0"/>
            </a:br>
            <a:br>
              <a:rPr lang="fr-BE" sz="2300" b="0" dirty="0"/>
            </a:br>
            <a:r>
              <a:rPr lang="fr-BE" sz="2300" b="0" dirty="0"/>
              <a:t>Participation confirmée signifie probablement que l’entreprise va soumettre une offre. En tous cas, c’est là que commence le processus de remise d’offre.</a:t>
            </a:r>
            <a:br>
              <a:rPr lang="fr-BE" sz="2300" b="0" dirty="0"/>
            </a:br>
            <a:br>
              <a:rPr lang="fr-BE" sz="2300" b="0" dirty="0"/>
            </a:br>
            <a:r>
              <a:rPr lang="fr-BE" sz="2300" b="0" dirty="0"/>
              <a:t>Enfin, les réponses au forum ou l’ouverture des offres se réalise de la même manière que pour un marché passé avec une publication.</a:t>
            </a:r>
            <a:br>
              <a:rPr lang="fr-BE" sz="2300" u="sng" dirty="0"/>
            </a:br>
            <a:br>
              <a:rPr lang="fr-BE" sz="2300" u="sng" dirty="0"/>
            </a:br>
            <a:endParaRPr lang="fr-BE" sz="2700" u="sng" dirty="0"/>
          </a:p>
        </p:txBody>
      </p:sp>
      <p:pic>
        <p:nvPicPr>
          <p:cNvPr id="1026" name="Picture 2" descr="Trucs Et Astuces En Français Vecteurs libres de droits et plus d'images ...">
            <a:extLst>
              <a:ext uri="{FF2B5EF4-FFF2-40B4-BE49-F238E27FC236}">
                <a16:creationId xmlns:a16="http://schemas.microsoft.com/office/drawing/2014/main" id="{7D531325-9CA8-A735-BF1C-F28068D7EE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2738" y="1956630"/>
            <a:ext cx="5021262" cy="289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233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428B25-5AF8-9B5E-A863-4C5CC2C4092D}"/>
              </a:ext>
            </a:extLst>
          </p:cNvPr>
          <p:cNvSpPr>
            <a:spLocks noGrp="1"/>
          </p:cNvSpPr>
          <p:nvPr>
            <p:ph type="title"/>
          </p:nvPr>
        </p:nvSpPr>
        <p:spPr/>
        <p:txBody>
          <a:bodyPr>
            <a:normAutofit fontScale="90000"/>
          </a:bodyPr>
          <a:lstStyle/>
          <a:p>
            <a:r>
              <a:rPr lang="fr-BE" sz="2700" u="sng" dirty="0"/>
              <a:t>4 Lexique </a:t>
            </a:r>
            <a:r>
              <a:rPr lang="fr-BE" sz="2000" u="sng" dirty="0"/>
              <a:t>(à compléter pendant la formation)</a:t>
            </a:r>
            <a:br>
              <a:rPr lang="fr-BE" sz="2700" b="0" dirty="0"/>
            </a:br>
            <a:br>
              <a:rPr lang="fr-BE" sz="2300" b="0" dirty="0"/>
            </a:br>
            <a:r>
              <a:rPr lang="fr-BE" sz="2000" b="0" dirty="0"/>
              <a:t>- Régime ordinaire = toutes administrations soumises aux marchés publics ne faisant pas parties du régime assoupli</a:t>
            </a:r>
            <a:br>
              <a:rPr lang="fr-BE" sz="2000" b="0" dirty="0"/>
            </a:br>
            <a:br>
              <a:rPr lang="fr-BE" sz="2000" b="0" dirty="0"/>
            </a:br>
            <a:r>
              <a:rPr lang="fr-BE" sz="2000" b="0" dirty="0"/>
              <a:t>- </a:t>
            </a:r>
            <a:r>
              <a:rPr lang="fr-FR" sz="2000" b="0" dirty="0"/>
              <a:t>Régime assoupli (= « services sociaux et autres services spécifiques »)</a:t>
            </a:r>
            <a:br>
              <a:rPr lang="fr-FR" sz="2000" b="0" dirty="0"/>
            </a:br>
            <a:br>
              <a:rPr lang="fr-FR" sz="2000" b="0" dirty="0"/>
            </a:br>
            <a:r>
              <a:rPr lang="fr-FR" sz="2000" b="0" dirty="0"/>
              <a:t>- Planification : pré-information</a:t>
            </a:r>
            <a:br>
              <a:rPr lang="fr-FR" sz="2000" b="0" dirty="0"/>
            </a:br>
            <a:r>
              <a:rPr lang="fr-FR" sz="2000" b="0" dirty="0"/>
              <a:t>- Compétition : mise en compétition via l’avis de marché dans l’attente d’une offre</a:t>
            </a:r>
            <a:br>
              <a:rPr lang="fr-FR" sz="2000" b="0" dirty="0"/>
            </a:br>
            <a:br>
              <a:rPr lang="fr-FR" sz="2000" b="0" dirty="0"/>
            </a:br>
            <a:r>
              <a:rPr lang="fr-FR" sz="2000" b="0" dirty="0"/>
              <a:t>- Attribution : publication de(s) adjudicataire(s) ou de la non-attribution</a:t>
            </a:r>
            <a:br>
              <a:rPr lang="fr-BE" sz="2000" dirty="0"/>
            </a:br>
            <a:br>
              <a:rPr lang="fr-BE" sz="2000" b="0" dirty="0"/>
            </a:br>
            <a:endParaRPr lang="fr-BE" sz="2000" u="sng" dirty="0"/>
          </a:p>
        </p:txBody>
      </p:sp>
      <p:pic>
        <p:nvPicPr>
          <p:cNvPr id="2050" name="Picture 2" descr="Lexique musical">
            <a:extLst>
              <a:ext uri="{FF2B5EF4-FFF2-40B4-BE49-F238E27FC236}">
                <a16:creationId xmlns:a16="http://schemas.microsoft.com/office/drawing/2014/main" id="{ADFDCB8E-0968-A608-F0A7-F7566F291B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3999" y="119335"/>
            <a:ext cx="2875445" cy="151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870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ésultat d’images pour happy end">
            <a:extLst>
              <a:ext uri="{FF2B5EF4-FFF2-40B4-BE49-F238E27FC236}">
                <a16:creationId xmlns:a16="http://schemas.microsoft.com/office/drawing/2014/main" id="{61B66243-4110-9434-03EB-4A88CCF8A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676275"/>
            <a:ext cx="3619500" cy="22288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4B16392-E89D-0657-DC9B-622325A99092}"/>
              </a:ext>
            </a:extLst>
          </p:cNvPr>
          <p:cNvSpPr>
            <a:spLocks noGrp="1"/>
          </p:cNvSpPr>
          <p:nvPr>
            <p:ph type="title"/>
          </p:nvPr>
        </p:nvSpPr>
        <p:spPr/>
        <p:txBody>
          <a:bodyPr>
            <a:normAutofit/>
          </a:bodyPr>
          <a:lstStyle/>
          <a:p>
            <a:r>
              <a:rPr lang="fr-BE" sz="2700" u="sng" dirty="0"/>
              <a:t>5 Fin</a:t>
            </a:r>
            <a:br>
              <a:rPr lang="fr-BE" sz="2300" b="0" dirty="0"/>
            </a:br>
            <a:br>
              <a:rPr lang="fr-BE" sz="2300" b="0" dirty="0"/>
            </a:br>
            <a:r>
              <a:rPr lang="fr-BE" sz="2300" b="0" dirty="0"/>
              <a:t>Merci de votre attention!</a:t>
            </a:r>
            <a:br>
              <a:rPr lang="fr-BE" sz="2300" b="0" dirty="0"/>
            </a:br>
            <a:br>
              <a:rPr lang="fr-BE" sz="2300" b="0" dirty="0"/>
            </a:br>
            <a:r>
              <a:rPr lang="fr-BE" sz="2300" b="0" dirty="0"/>
              <a:t>Nous restons disponibles pour toutes questions!</a:t>
            </a:r>
            <a:br>
              <a:rPr lang="fr-BE" sz="2300" b="0" dirty="0"/>
            </a:br>
            <a:br>
              <a:rPr lang="fr-BE" sz="2300" b="0" dirty="0"/>
            </a:br>
            <a:r>
              <a:rPr lang="fr-BE" sz="2300" b="0" dirty="0"/>
              <a:t>Ou n’hésitez pas à nous contacter si c’est nécessaire.</a:t>
            </a:r>
            <a:br>
              <a:rPr lang="fr-BE" sz="2300" b="0" dirty="0"/>
            </a:br>
            <a:br>
              <a:rPr lang="fr-BE" sz="2300" b="0" dirty="0"/>
            </a:br>
            <a:endParaRPr lang="fr-BE" sz="2700" u="sng" dirty="0"/>
          </a:p>
        </p:txBody>
      </p:sp>
      <p:sp>
        <p:nvSpPr>
          <p:cNvPr id="3" name="Espace réservé du contenu 2">
            <a:extLst>
              <a:ext uri="{FF2B5EF4-FFF2-40B4-BE49-F238E27FC236}">
                <a16:creationId xmlns:a16="http://schemas.microsoft.com/office/drawing/2014/main" id="{26FB1608-B8F7-FE5B-31F1-687430826EEE}"/>
              </a:ext>
            </a:extLst>
          </p:cNvPr>
          <p:cNvSpPr>
            <a:spLocks noGrp="1"/>
          </p:cNvSpPr>
          <p:nvPr>
            <p:ph idx="1"/>
          </p:nvPr>
        </p:nvSpPr>
        <p:spPr/>
        <p:txBody>
          <a:bodyPr/>
          <a:lstStyle/>
          <a:p>
            <a:endParaRPr lang="fr-BE" dirty="0"/>
          </a:p>
          <a:p>
            <a:r>
              <a:rPr lang="fr-BE" sz="2000" b="0" dirty="0"/>
              <a:t>Nous proposons des services d’aide à la publication, de support technique et juridique tant en ce qui concerne la plateforme que la matière marchés publics. Nous réalisons toutes les démarches de consultation et créons pour vous les cahiers de charges.</a:t>
            </a:r>
          </a:p>
          <a:p>
            <a:endParaRPr lang="fr-BE" dirty="0"/>
          </a:p>
          <a:p>
            <a:r>
              <a:rPr lang="fr-BE" dirty="0"/>
              <a:t>Plus d’info? 0472/682480 ou</a:t>
            </a:r>
          </a:p>
          <a:p>
            <a:r>
              <a:rPr lang="fr-BE" dirty="0"/>
              <a:t>Nicolas.dangriaux@outlook.fr</a:t>
            </a:r>
          </a:p>
        </p:txBody>
      </p:sp>
    </p:spTree>
    <p:extLst>
      <p:ext uri="{BB962C8B-B14F-4D97-AF65-F5344CB8AC3E}">
        <p14:creationId xmlns:p14="http://schemas.microsoft.com/office/powerpoint/2010/main" val="407677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A3E11-8155-89FD-D06E-CBEFF66F04D3}"/>
              </a:ext>
            </a:extLst>
          </p:cNvPr>
          <p:cNvSpPr>
            <a:spLocks noGrp="1"/>
          </p:cNvSpPr>
          <p:nvPr>
            <p:ph type="title"/>
          </p:nvPr>
        </p:nvSpPr>
        <p:spPr/>
        <p:txBody>
          <a:bodyPr>
            <a:normAutofit/>
          </a:bodyPr>
          <a:lstStyle/>
          <a:p>
            <a:r>
              <a:rPr lang="fr-BE" sz="2700" u="sng" dirty="0"/>
              <a:t>A.2) Données générales - suite</a:t>
            </a:r>
            <a:br>
              <a:rPr lang="fr-BE" sz="2700" b="0" dirty="0"/>
            </a:br>
            <a:br>
              <a:rPr lang="fr-BE" sz="2700" b="0" dirty="0"/>
            </a:br>
            <a:r>
              <a:rPr lang="fr-BE" sz="2300" b="0" dirty="0"/>
              <a:t>Inscrivez les différentes données de l’objet…</a:t>
            </a:r>
          </a:p>
        </p:txBody>
      </p:sp>
      <p:pic>
        <p:nvPicPr>
          <p:cNvPr id="13" name="Espace réservé du contenu 12">
            <a:extLst>
              <a:ext uri="{FF2B5EF4-FFF2-40B4-BE49-F238E27FC236}">
                <a16:creationId xmlns:a16="http://schemas.microsoft.com/office/drawing/2014/main" id="{98392BE9-4FF1-0220-177E-29BC8885AF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9004" y="978407"/>
            <a:ext cx="5424996" cy="4870457"/>
          </a:xfrm>
        </p:spPr>
      </p:pic>
    </p:spTree>
    <p:extLst>
      <p:ext uri="{BB962C8B-B14F-4D97-AF65-F5344CB8AC3E}">
        <p14:creationId xmlns:p14="http://schemas.microsoft.com/office/powerpoint/2010/main" val="236903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47CDDB-E350-7F5E-824C-2BEEE5F047CD}"/>
              </a:ext>
            </a:extLst>
          </p:cNvPr>
          <p:cNvSpPr>
            <a:spLocks noGrp="1"/>
          </p:cNvSpPr>
          <p:nvPr>
            <p:ph type="title"/>
          </p:nvPr>
        </p:nvSpPr>
        <p:spPr/>
        <p:txBody>
          <a:bodyPr>
            <a:normAutofit/>
          </a:bodyPr>
          <a:lstStyle/>
          <a:p>
            <a:r>
              <a:rPr lang="fr-BE" sz="2700" u="sng" dirty="0"/>
              <a:t>A.3) Données générales – suite et fin</a:t>
            </a:r>
            <a:br>
              <a:rPr lang="fr-BE" sz="3000" b="0" dirty="0"/>
            </a:br>
            <a:br>
              <a:rPr lang="fr-BE" sz="3000" b="0" dirty="0"/>
            </a:br>
            <a:r>
              <a:rPr lang="fr-BE" sz="2300" b="0" dirty="0"/>
              <a:t>De la procédure… et les données financières.</a:t>
            </a:r>
          </a:p>
        </p:txBody>
      </p:sp>
      <p:pic>
        <p:nvPicPr>
          <p:cNvPr id="9" name="Espace réservé du contenu 8">
            <a:extLst>
              <a:ext uri="{FF2B5EF4-FFF2-40B4-BE49-F238E27FC236}">
                <a16:creationId xmlns:a16="http://schemas.microsoft.com/office/drawing/2014/main" id="{7B089478-BA35-9B54-A847-A80C27B1F43A}"/>
              </a:ext>
            </a:extLst>
          </p:cNvPr>
          <p:cNvPicPr>
            <a:picLocks noGrp="1" noChangeAspect="1"/>
          </p:cNvPicPr>
          <p:nvPr>
            <p:ph idx="1"/>
          </p:nvPr>
        </p:nvPicPr>
        <p:blipFill>
          <a:blip r:embed="rId2"/>
          <a:stretch>
            <a:fillRect/>
          </a:stretch>
        </p:blipFill>
        <p:spPr>
          <a:xfrm>
            <a:off x="5844818" y="530983"/>
            <a:ext cx="5652570" cy="3235569"/>
          </a:xfrm>
        </p:spPr>
      </p:pic>
      <p:pic>
        <p:nvPicPr>
          <p:cNvPr id="3" name="Espace réservé du contenu 4">
            <a:extLst>
              <a:ext uri="{FF2B5EF4-FFF2-40B4-BE49-F238E27FC236}">
                <a16:creationId xmlns:a16="http://schemas.microsoft.com/office/drawing/2014/main" id="{16FE55E6-88BA-0DF8-092B-E3FBCEF23BA7}"/>
              </a:ext>
            </a:extLst>
          </p:cNvPr>
          <p:cNvPicPr>
            <a:picLocks noChangeAspect="1"/>
          </p:cNvPicPr>
          <p:nvPr/>
        </p:nvPicPr>
        <p:blipFill>
          <a:blip r:embed="rId3"/>
          <a:stretch>
            <a:fillRect/>
          </a:stretch>
        </p:blipFill>
        <p:spPr>
          <a:xfrm>
            <a:off x="5844819" y="4075812"/>
            <a:ext cx="5652570" cy="2630887"/>
          </a:xfrm>
          <a:prstGeom prst="rect">
            <a:avLst/>
          </a:prstGeom>
        </p:spPr>
      </p:pic>
    </p:spTree>
    <p:extLst>
      <p:ext uri="{BB962C8B-B14F-4D97-AF65-F5344CB8AC3E}">
        <p14:creationId xmlns:p14="http://schemas.microsoft.com/office/powerpoint/2010/main" val="239098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75CFDE37-9B64-0374-2479-9A91109B73C4}"/>
              </a:ext>
            </a:extLst>
          </p:cNvPr>
          <p:cNvGrpSpPr/>
          <p:nvPr/>
        </p:nvGrpSpPr>
        <p:grpSpPr>
          <a:xfrm>
            <a:off x="471108" y="1025216"/>
            <a:ext cx="5021262" cy="911430"/>
            <a:chOff x="0" y="1979510"/>
            <a:chExt cx="5021262" cy="911430"/>
          </a:xfrm>
        </p:grpSpPr>
        <p:sp>
          <p:nvSpPr>
            <p:cNvPr id="6" name="Rectangle : coins arrondis 5">
              <a:extLst>
                <a:ext uri="{FF2B5EF4-FFF2-40B4-BE49-F238E27FC236}">
                  <a16:creationId xmlns:a16="http://schemas.microsoft.com/office/drawing/2014/main" id="{969DFD53-4379-0E30-BA97-420523E04D62}"/>
                </a:ext>
              </a:extLst>
            </p:cNvPr>
            <p:cNvSpPr/>
            <p:nvPr/>
          </p:nvSpPr>
          <p:spPr>
            <a:xfrm>
              <a:off x="0" y="1979510"/>
              <a:ext cx="5021262" cy="911430"/>
            </a:xfrm>
            <a:prstGeom prst="roundRect">
              <a:avLst/>
            </a:prstGeom>
          </p:spPr>
          <p:style>
            <a:lnRef idx="2">
              <a:schemeClr val="lt1">
                <a:hueOff val="0"/>
                <a:satOff val="0"/>
                <a:lumOff val="0"/>
                <a:alphaOff val="0"/>
              </a:schemeClr>
            </a:lnRef>
            <a:fillRef idx="1">
              <a:schemeClr val="accent2">
                <a:hueOff val="-5184504"/>
                <a:satOff val="-10204"/>
                <a:lumOff val="6372"/>
                <a:alphaOff val="0"/>
              </a:schemeClr>
            </a:fillRef>
            <a:effectRef idx="0">
              <a:schemeClr val="accent2">
                <a:hueOff val="-5184504"/>
                <a:satOff val="-10204"/>
                <a:lumOff val="6372"/>
                <a:alphaOff val="0"/>
              </a:schemeClr>
            </a:effectRef>
            <a:fontRef idx="minor">
              <a:schemeClr val="lt1"/>
            </a:fontRef>
          </p:style>
        </p:sp>
        <p:sp>
          <p:nvSpPr>
            <p:cNvPr id="7" name="Rectangle : coins arrondis 4">
              <a:extLst>
                <a:ext uri="{FF2B5EF4-FFF2-40B4-BE49-F238E27FC236}">
                  <a16:creationId xmlns:a16="http://schemas.microsoft.com/office/drawing/2014/main" id="{6F252687-5E82-A7C2-EF78-C9258C269008}"/>
                </a:ext>
              </a:extLst>
            </p:cNvPr>
            <p:cNvSpPr txBox="1"/>
            <p:nvPr/>
          </p:nvSpPr>
          <p:spPr>
            <a:xfrm>
              <a:off x="44492" y="2024002"/>
              <a:ext cx="4932278" cy="822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fr-BE" sz="3800" kern="1200"/>
                <a:t>B) Lots</a:t>
              </a:r>
              <a:endParaRPr lang="en-US" sz="3800" kern="1200"/>
            </a:p>
          </p:txBody>
        </p:sp>
      </p:grpSp>
    </p:spTree>
    <p:extLst>
      <p:ext uri="{BB962C8B-B14F-4D97-AF65-F5344CB8AC3E}">
        <p14:creationId xmlns:p14="http://schemas.microsoft.com/office/powerpoint/2010/main" val="1155840809"/>
      </p:ext>
    </p:extLst>
  </p:cSld>
  <p:clrMapOvr>
    <a:masterClrMapping/>
  </p:clrMapOvr>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405</TotalTime>
  <Words>2610</Words>
  <Application>Microsoft Office PowerPoint</Application>
  <PresentationFormat>Grand écran</PresentationFormat>
  <Paragraphs>75</Paragraphs>
  <Slides>62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62</vt:i4>
      </vt:variant>
    </vt:vector>
  </HeadingPairs>
  <TitlesOfParts>
    <vt:vector size="65" baseType="lpstr">
      <vt:lpstr>Arial</vt:lpstr>
      <vt:lpstr>Bierstadt</vt:lpstr>
      <vt:lpstr>GestaltVTI</vt:lpstr>
      <vt:lpstr>Nouvelle Plateforme e-Procurement – Formation acheteur</vt:lpstr>
      <vt:lpstr>Menu Général</vt:lpstr>
      <vt:lpstr>Présentation PowerPoint</vt:lpstr>
      <vt:lpstr>Présentation PowerPoint</vt:lpstr>
      <vt:lpstr>A) Données générales  Avant d’accéder aux données générales, complétez les données permettant de créer le dossier</vt:lpstr>
      <vt:lpstr>A.1) Données générales - suite  Pour modifier ou adapter les données, cliquez sur les 3 points et cliquez sur « Modifier »</vt:lpstr>
      <vt:lpstr>A.2) Données générales - suite  Inscrivez les différentes données de l’objet…</vt:lpstr>
      <vt:lpstr>A.3) Données générales – suite et fin  De la procédure… et les données financières.</vt:lpstr>
      <vt:lpstr>Présentation PowerPoint</vt:lpstr>
      <vt:lpstr>B.1 Création de lots :  Un premier lot est créé. 2 possibilités de créer un lot ou plusieurs lots supplémentaires.                         Mon avis : privilégiez d’abord de compléter le premier lot et ensuite, faites une copie de ce lot et ceci, afin de gagner du temps. Cliquez sur « Détail » et enregistrez les données du lot.</vt:lpstr>
      <vt:lpstr> B.2 Création de lots :  Rubrique Général   N.B. : Partage d’informations permet de partager le lot avec une ou plusieurs organisation(s)</vt:lpstr>
      <vt:lpstr>B.3) Création de lots  Contenu du lot :  Contrat</vt:lpstr>
      <vt:lpstr>B.4) Création de lots - suite  Contenu du lot à compléter : Documents    Document(s) exclusivement réservés à usage interne! Vous pouvez, par exemple, partagez des documents liés à ce lot avec des partenaires, consultants ou des membres de votre équipe.</vt:lpstr>
      <vt:lpstr>B.5) Création de lots - suite  Création autres lots : 1) Copier le lot 1  duplication des données 2) Indiquez le nombre de lot (attention, si vous souhaitez créer 2 lots au total et comme un lot est déjà créé, vous devez ajouter 1 lot. Il y aura addition du nombre de lot(s) choisi(s) au lot déjà créé)  3) Vue du nombre de lot</vt:lpstr>
      <vt:lpstr>B.6) Création de lots – suite et fin   Adaptation des données du lot copié : sélectionnez détail et modifiez les données (voir ci-avant « création de lots – contenu à compléter »)</vt:lpstr>
      <vt:lpstr>Présentation PowerPoint</vt:lpstr>
      <vt:lpstr>C) Droits d’accès :  Ajoutez ici la ou les personne(s) externe(s) à votre organisation afin de lui donner un accès à ce dossier.  Cette personne « externe » doit être enregistrée sur la plateforme Vous devez lui attribuer un rôle (spécialiste de contenu ou consultant) </vt:lpstr>
      <vt:lpstr>Présentation PowerPoint</vt:lpstr>
      <vt:lpstr>D.1 Passation: Création publication  1) Cliquez sur la puce représentée par 3 « points » à droite 2) Sélectionnez créer publication     vous serez dirigé vers le contenu de la publication</vt:lpstr>
      <vt:lpstr>D.2 Passation : Création  Complétez chaque étape et sauvegardez les données</vt:lpstr>
      <vt:lpstr>D.3 Passation : Configuration de l’avis et des outils de gestion du marché :  1) Configuration de l’avis 2) Créer l’avis 3) Ajouter les documents 4) Validation et publication</vt:lpstr>
      <vt:lpstr>D.4 Passation : Configuration de l’avis :  - Adaptez les paramètres généraux (si nécessaire)  - Configurez le forum, le coffre-fort, les enveloppes et le guide de soumission</vt:lpstr>
      <vt:lpstr>D.5 Passation : Les dates clés  Ajoutez les dates clés (voir date limite de soumission)</vt:lpstr>
      <vt:lpstr>D.6 Passation : configuration du forum, coffre-fort et guide de soumission  Utilisation du forum, configurez les 2 dates (attention, veuillez indiquer les modalités dans le cahier des charges) Coffre-Fort : Hachage : code informatique et unique identifiant un document de manière formelle. Cette technique permet aux entreprises de transmettre son offre facilement et rapidement lorsque celle-ci est volumineuse.               Modalités à indiquer dans le cahier des charges </vt:lpstr>
      <vt:lpstr>D.6.1 Passation : Les enveloppes :  Créez ici les enveloppes qui permettront aux entreprises d’indiquer dans quelle enveloppe le document envoyé doit se trouver (sorte de tiroir). Ainsi, et à l’ouverture, vous trouverez chaque document dans le répertoire adéquat. Cela permettra également à votre architecte, bureau d’étude ou collègue de pouvoir ouvrir les ou l’enveloppe(s) qui le concerne(nt)!</vt:lpstr>
      <vt:lpstr>D.6.2 Passation : Guide de soumission :  Indiquez ici des informations afin d’aider l’entreprise à transmettre son offre tout en suivant vos indications concernant la structure de l’offre que vous demandez (ou imposez) par exemple. Il s’agit ici de donner toutes les informations utiles permettant aux candidats de transmettre son offre de manière à ce qu’elle soit conforme.</vt:lpstr>
      <vt:lpstr>D.7 Passation : Achats durables  Sélectionnez tous les critères applicables et cochez ceux qui ne le sont pas!  Sauvegardez ensuite les critères à l’aide de l’icône en bas à droite et représentée par une disquette.</vt:lpstr>
      <vt:lpstr>D.8 Passation : Création de l’avis</vt:lpstr>
      <vt:lpstr>D.9 Passation : Documents  Possibilité d’ajouter plusieurs documents (et en une fois!!) ou un lien externe (vers site internet, cloud,…).    Ce lien ne doit pas contrevenir aux dispositions de la législation en vigueur.</vt:lpstr>
      <vt:lpstr>D.10 Validation et publication  Si rôle adéquat, cliquez sur « valider et soumettre » et ensuite, « approuver ». Votre dossier est alors publié.</vt:lpstr>
      <vt:lpstr>Présentation PowerPoint</vt:lpstr>
      <vt:lpstr>1.1 Forum  Préambule : Pour chaque question reçue, un e-mail est envoyé. Aussi longtemps que vous n’y répondez pas, un mail vous est envoyé.  Pour info, un lien donnant un accès direct à la question est inclus dans le mail. </vt:lpstr>
      <vt:lpstr>1.2 Forum  Pour consulter la question, cliquez sur l’icône représentée par un crayon sous traduite. Il est également possible de traduire la question.</vt:lpstr>
      <vt:lpstr>1.3 Forum  Pour répondre, veuillez cliquer sur l’icône représentée par un crayon. Inscrivez votre réponse.</vt:lpstr>
      <vt:lpstr>1.4 Forum  Publiez la réponse pour la rendre publique.  </vt:lpstr>
      <vt:lpstr>2 Ouverture des offres  - ouverture évidemment possible qu’a la date et heure fixée - Visualisation des différentes offres reçues, de la date d’envoi, du statut de la signature et possibilité de télécharger le coffre-fort entièrement ou seulement les enveloppes  </vt:lpstr>
      <vt:lpstr>2.1 Ouverture des offres  Consultation individuelle de chaque offre reçue. Pour ce faire, cliquez sur le nom de l’entreprise. Vous aurez un aperçu complet de l’offre. C’est ici par exemple que vous pouvez consulter la/les signature(s). Ou télécharger le rapport de dépôt de l’entreprise.</vt:lpstr>
      <vt:lpstr>Présentation PowerPoint</vt:lpstr>
      <vt:lpstr>1.1 Invitation : création de l’invitation  Dans le menu « Dossiers », cliquez en haut à droite sur la puce et sélectionnez « créez invitation ».  Remarque : il est possible de créer une invitation dans un dossier via la rubrique passation. C’est donc par ce biais que vous pouvez créer la seconde phase d’un dossier.</vt:lpstr>
      <vt:lpstr>1.2 Invitation : création de l’invitation   Complétez l’objet du marché, la procédure et les paramètres de l’invitation</vt:lpstr>
      <vt:lpstr>1.2 Invitation : création de l’invitation (suite)  Complétez l’objet du marché, la procédure et les paramètres de l’invitation et sauvegardez les données.</vt:lpstr>
      <vt:lpstr>1.3 Paramétrages de l’invitation :   Dans cette partie, vous allez devoir paramétrer la date limite de soumission, le forum (le cas échéant) et configurer le coffre-fort, les enveloppes et le guide de soumission</vt:lpstr>
      <vt:lpstr>1.4 Invitation : les achats durables  Le cas échéant, complétez les critères. Activez les critères adéquats et sélectionnez-le ou les critères. Pour le reste, indiquez les critères non applicables. Sauvegardez les critères à l’aide de l’icône représentée par une disquette.</vt:lpstr>
      <vt:lpstr>1.5 Invitation : la lettre d’invitation   Tapez votre texte servant de lettre d’invitation (un copié-collé est envisageable).</vt:lpstr>
      <vt:lpstr>1.6 Invitation : Shorlist  Ajoutez ici les entreprises à consulter. Via le bouton « ajouter », vous pouvez inclure des entreprises de différente manière : - Organisation : Entreprises précédemment consultées dans d’autres dossiers - BCE : En recherchant à l’aide du numéro bce, vous obtiendrez les données exactes de l’entreprise et vous n’aurez plus qu’à inscrire l’adresse e-mail et la langue de contact - Manuellement : Si vous possédez des données particulières de l’entreprise et que cette dernière n’a pas encore été consultée. N.B.: vous pouvez sauvegarder les données de l’entreprise pour « plus tard ». Ainsi, vous conservez les données dans votre base de données. Enfin, il est possible d’inclure plusieurs adresses mails de l’entreprise.</vt:lpstr>
      <vt:lpstr>1.6 Invitation : Shorlist (suite)  Il est possible d’ajouter des entreprises depuis la base de données du site (voir NB slide suivant). Cliquez alors sur importer. Via différent critères, vous trouverez l’entreprise qui pourra répondre à votre demande! Les principaux critères de recherche sont : les codes cpv, zone géographique, nom de l’entreprise, numéro de BCE.</vt:lpstr>
      <vt:lpstr>1.6 Invitation : Shorlist (suite et fin)  - Il est possible (lorsque l’on crée plusieurs tours de négo par exemple) de retrouver la liste des entreprises déjà consultée.  Pour cela, il vous suffit de choisir « entreprises dans ce dossier ».  N.B. : les entreprises enregistrées dans la plateforme sont intéressées par les marchés publics. Ils y ont créé leur compte et les données enregistrées sont donc exactes. Il s’agit donc là du meilleur moyen de trouver l’entreprise pouvant répondre à votre besoin!</vt:lpstr>
      <vt:lpstr>1.7 Invitation : les documents  Ajoutez ici les documents de la consultation ou le lien vers un cloud comprenant les documents par exemple.</vt:lpstr>
      <vt:lpstr>1.8 Invitation : envoi de l’invitation  Une fois toutes ces étapes réalisées, vous pouvez envoyer votre invitation! Cliquez sur « valider et soumettre » et ensuite, sur « approuver et envoyer ». Le statut de votre invitation sera sur « expédié »</vt:lpstr>
      <vt:lpstr>1.9 Invitation : mise à jour  Parfois, il est nécessaire de modifier une info ou ajouter un document et dans ce cas,  vous devez mettre à jour les données de l’entreprise (personne consultée absente pour une période par exemple). C’est deux scénarios doivent être expliqués séparément. Nous commencerons par le premier.</vt:lpstr>
      <vt:lpstr>1.10 Invitation : 1er scénario  L’entreprise n’a toujours pas consulté l’invitation (voir slide infos pratiques « lettre d’invitation ») et il s’avère que l’adresse mail utilisée n’est plus correcte ou alors, la personne ne travaille plus au sein de la société.  Comment agir?  Explication</vt:lpstr>
      <vt:lpstr>1.10.1 Invitation : 1er scénario suite  Cliquez sur le bouton « mettre à jour » tout en haut à droite et confirmer   Cliquez sur modifier via les puces se trouvant au coin supérieur droit de la fiche de l’entreprise concernée  </vt:lpstr>
      <vt:lpstr>1.10.2 L’invitation : 1er scénario suite  Modifiez l’adresse e-mail (ou une autre donnée) et cliquez sur sauvegarder  Dans l’onglet « général » de l’invitation,  indiquez la nouvelle date de soumission (via soumission et envoi)</vt:lpstr>
      <vt:lpstr>1.10.3 L’invitation : 1er scénario suite  Il est possible dans certain cas de conserver la date actuelle. Dans ce cas, seul l’entreprise impactée par la mise à jour recevra à nouveau le mail d’invitation. Si vous modifiez la date limite de soumission est modifiée, les autres candidats recevront à nouveau l’invitation (principe de transparence, égalité de traitement). Enfin, cliquez sur « valider et soumettre » et enfin, sur « approuver et envoyer ».</vt:lpstr>
      <vt:lpstr>2 L’invitation : 2ème scénario  Un élément du dossier (comme un document ou la date limite de soumission est à modifier). </vt:lpstr>
      <vt:lpstr>2.1 L’invitation : 2ème scénario suite  Cliquez sur le bouton « mettre à jour » tout en haut à droite et confirmer  Dans la rubrique document, vous pouvez : - soit charger une nouvelle version du document déjà envoyé - soit charger un nouveau document </vt:lpstr>
      <vt:lpstr>2.2 L’invitation : 2ème scénario suite  Après avoir ajouté un document ou chargé une nouvelle version, vous devez encore ajouter la nouvelle date de soumission. Dans de nombreux cas, il est nécessaire de changer la date limite de soumission afin de permettre aux entreprises d’adapter leur offre.</vt:lpstr>
      <vt:lpstr>2.3 L’invitation : 2ème scénario suite  Après avoir modifié toutes ces informations, je vous conseille d’adapter votre lettre d’invitation afin de renseigner les diverses modifications réalisées.  Une fois la lettre modifiée, cliquez sur « valider et soumettre » et ensuite, sur « approuver et envoyer ».</vt:lpstr>
      <vt:lpstr>3 L’invitation : Trucs et astuces  Il n’y a pas de mail « erreur » lorsque vous envoyez une invitation vers une adresse mail incorrect ou non-active. C’est à vous de vérifier les infos. Vous pouvez le savoir via consultation initiale. Il est même possible de connaître la dernière consultation et si l’entreprise à confirmer sa participation.</vt:lpstr>
      <vt:lpstr>3.1 Trucs et astuces – suite  Participation confirmée signifie probablement que l’entreprise va soumettre une offre. En tous cas, c’est là que commence le processus de remise d’offre.  Enfin, les réponses au forum ou l’ouverture des offres se réalise de la même manière que pour un marché passé avec une publication.  </vt:lpstr>
      <vt:lpstr>4 Lexique (à compléter pendant la formation)  - Régime ordinaire = toutes administrations soumises aux marchés publics ne faisant pas parties du régime assoupli  - Régime assoupli (= « services sociaux et autres services spécifiques »)  - Planification : pré-information - Compétition : mise en compétition via l’avis de marché dans l’attente d’une offre  - Attribution : publication de(s) adjudicataire(s) ou de la non-attribution  </vt:lpstr>
      <vt:lpstr>5 Fin  Merci de votre attention!  Nous restons disponibles pour toutes questions!  Ou n’hésitez pas à nous contacter si c’est nécessaire.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Nouvelle Plateforme e-Procurement – Formation acheteur</dc:title>
  <dc:creator>Nicolas Dangriaux</dc:creator>
  <cp:lastModifiedBy>Nicolas Dangriaux</cp:lastModifiedBy>
  <cp:revision>2</cp:revision>
  <dcterms:created xsi:type="dcterms:W3CDTF">2023-04-08T08:31:42Z</dcterms:created>
  <dcterms:modified xsi:type="dcterms:W3CDTF">2023-07-01T08:47:56Z</dcterms:modified>
</cp:coreProperties>
</file>